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1.xml.rels" ContentType="application/vnd.openxmlformats-package.relationships+xml"/>
  <Override PartName="/customXml/_rels/item2.xml.rels" ContentType="application/vnd.openxmlformats-package.relationships+xml"/>
  <Override PartName="/customXml/_rels/item3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colors2.xml" ContentType="application/vnd.openxmlformats-officedocument.drawingml.diagramColors+xml"/>
  <Override PartName="/ppt/diagrams/_rels/drawing2.xml.rels" ContentType="application/vnd.openxmlformats-package.relationships+xml"/>
  <Override PartName="/ppt/diagrams/_rels/data2.xml.rels" ContentType="application/vnd.openxmlformats-package.relationships+xml"/>
  <Override PartName="/ppt/media/image1.jpeg" ContentType="image/jpeg"/>
  <Override PartName="/ppt/media/image2.png" ContentType="image/png"/>
  <Override PartName="/ppt/media/image4.jpeg" ContentType="image/jpeg"/>
  <Override PartName="/ppt/media/image3.jpeg" ContentType="image/jpeg"/>
  <Override PartName="/ppt/media/image5.png" ContentType="image/png"/>
  <Override PartName="/ppt/media/image21.png" ContentType="image/pn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OOXDiagramDataRels2_0.png" ContentType="image/png"/>
  <Override PartName="/ppt/media/OOXDiagramDataRels2_1.svg" ContentType="image/svg"/>
  <Override PartName="/ppt/media/OOXDiagramDrawingRels2_0.png" ContentType="image/png"/>
  <Override PartName="/ppt/media/OOXDiagramDrawingRels2_1.svg" ContentType="image/sv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6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presProps" Target="presProps.xml"/>
</Relationships>
</file>

<file path=ppt/diagrams/_rels/data2.xml.rels><?xml version="1.0" encoding="UTF-8"?>
<Relationships xmlns="http://schemas.openxmlformats.org/package/2006/relationships"><Relationship Id="rId1" Type="http://schemas.openxmlformats.org/officeDocument/2006/relationships/image" Target="../media/OOXDiagramDataRels2_0.png"/><Relationship Id="rId2" Type="http://schemas.openxmlformats.org/officeDocument/2006/relationships/image" Target="../media/OOXDiagramDataRels2_1.svg"/>
</Relationships>
</file>

<file path=ppt/diagrams/_rels/drawing2.xml.rels><?xml version="1.0" encoding="UTF-8"?>
<Relationships xmlns="http://schemas.openxmlformats.org/package/2006/relationships"><Relationship Id="rId1" Type="http://schemas.openxmlformats.org/officeDocument/2006/relationships/image" Target="../media/OOXDiagramDrawingRels2_0.png"/><Relationship Id="rId2" Type="http://schemas.openxmlformats.org/officeDocument/2006/relationships/image" Target="../media/OOXDiagramDrawingRels2_1.svg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345BBB-5169-EE40-AB7B-F431E59A15AD}" type="doc">
      <dgm:prSet loTypeId="urn:microsoft.com/office/officeart/2005/8/layout/venn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52B012F-B532-BF48-AB20-718CE2979BFF}">
      <dgm:prSet phldrT="[Tekst]"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Communicatie-campagne</a:t>
          </a:r>
        </a:p>
      </dgm:t>
    </dgm:pt>
    <dgm:pt modelId="{7480C6CC-ACDF-1F4B-9C20-FC8873E8B21A}" type="parTrans" cxnId="{A8C95976-52AF-9C4E-B6EC-F2AC7F498540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BE8AE8CD-BCA4-E643-95C9-2B5C5F79ABFA}" type="sibTrans" cxnId="{A8C95976-52AF-9C4E-B6EC-F2AC7F498540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64393C8B-B588-F240-90C6-0449A989288A}">
      <dgm:prSet phldrT="[Tekst]"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 err="1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Persona's</a:t>
          </a:r>
          <a:endParaRPr lang="nl-NL" sz="1000" kern="1200" dirty="0">
            <a:ln>
              <a:solidFill>
                <a:prstClr val="black"/>
              </a:solidFill>
            </a:ln>
            <a:pattFill prst="pct5">
              <a:fgClr>
                <a:srgbClr val="F79646">
                  <a:lumMod val="75000"/>
                </a:srgbClr>
              </a:fgClr>
              <a:bgClr>
                <a:prstClr val="white"/>
              </a:bgClr>
            </a:pattFill>
            <a:latin typeface="Calibri"/>
            <a:ea typeface="+mn-ea"/>
            <a:cs typeface="+mn-cs"/>
          </a:endParaRPr>
        </a:p>
      </dgm:t>
    </dgm:pt>
    <dgm:pt modelId="{753B66EB-A648-3D4B-8E35-A9D38AC976C0}" type="parTrans" cxnId="{FE4A123D-F31B-EB4E-AB03-DA058832A408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CAF4A2B2-207A-1D40-98E6-840728A21C71}" type="sibTrans" cxnId="{FE4A123D-F31B-EB4E-AB03-DA058832A408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88CDA4BA-64F7-9B45-B480-15AD793F9345}">
      <dgm:prSet phldrT="[Tekst]"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Externe </a:t>
          </a:r>
          <a:r>
            <a:rPr lang="nl-NL" sz="1000" kern="1200" dirty="0" err="1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coalitities</a:t>
          </a:r>
          <a:endParaRPr lang="nl-NL" sz="1000" kern="1200" dirty="0">
            <a:ln>
              <a:solidFill>
                <a:prstClr val="black"/>
              </a:solidFill>
            </a:ln>
            <a:pattFill prst="pct5">
              <a:fgClr>
                <a:srgbClr val="F79646">
                  <a:lumMod val="75000"/>
                </a:srgbClr>
              </a:fgClr>
              <a:bgClr>
                <a:prstClr val="white"/>
              </a:bgClr>
            </a:pattFill>
            <a:latin typeface="Calibri"/>
            <a:ea typeface="+mn-ea"/>
            <a:cs typeface="+mn-cs"/>
          </a:endParaRPr>
        </a:p>
      </dgm:t>
    </dgm:pt>
    <dgm:pt modelId="{91E9E0D3-F8EA-3A4F-AC2A-D4CA872C7335}" type="parTrans" cxnId="{D759EF61-51AF-D248-80A7-F2EE69A3D5EA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9DC3161E-FC31-B147-A30B-A2C4F02D3D41}" type="sibTrans" cxnId="{D759EF61-51AF-D248-80A7-F2EE69A3D5EA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EC6120EA-99AD-E140-AA25-A80ABFD3078B}">
      <dgm:prSet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Menukaart goede voorbeelden</a:t>
          </a:r>
        </a:p>
      </dgm:t>
    </dgm:pt>
    <dgm:pt modelId="{9698B159-52D1-244F-861D-07C418D28AEC}" type="parTrans" cxnId="{03A34390-243B-8E49-82B0-E85D859789E5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7AEF0030-5682-F24A-A6D4-58255A4AA74B}" type="sibTrans" cxnId="{03A34390-243B-8E49-82B0-E85D859789E5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11DC91B8-E3AE-894C-9539-8D0597CC8309}">
      <dgm:prSet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Klantvriendelijkheid</a:t>
          </a:r>
        </a:p>
      </dgm:t>
    </dgm:pt>
    <dgm:pt modelId="{A76924D6-502A-AA41-9E8C-45873EDA3799}" type="parTrans" cxnId="{D3C3DEA3-195C-B44A-B289-C15E6CFEE370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8111405B-1E06-3E45-A08D-8443A08E4BE6}" type="sibTrans" cxnId="{D3C3DEA3-195C-B44A-B289-C15E6CFEE370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86923112-1B54-F449-8130-177662A526C6}">
      <dgm:prSet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Armoede dashboard</a:t>
          </a:r>
        </a:p>
      </dgm:t>
    </dgm:pt>
    <dgm:pt modelId="{42D572EE-24DF-6248-B48F-63365742F644}" type="parTrans" cxnId="{F1BD20E0-5962-BA45-B611-7C5CDE0C33D2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73346A28-ACCE-064D-AA87-670DD97F43A3}" type="sibTrans" cxnId="{F1BD20E0-5962-BA45-B611-7C5CDE0C33D2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0F39031B-BFD0-C443-BE41-E59D3259E6C9}">
      <dgm:prSet custT="1"/>
      <dgm:spPr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8064" tIns="12700" rIns="78064" bIns="12700" numCol="1" spcCol="1270" anchor="ctr" anchorCtr="0"/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Hordes en drempels</a:t>
          </a:r>
        </a:p>
      </dgm:t>
    </dgm:pt>
    <dgm:pt modelId="{F520FA32-219C-2149-9483-AFC994969BD1}" type="parTrans" cxnId="{12440E45-08EF-B34D-B530-8BBB6A79E25A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0CF6277F-4AA3-E64F-BA28-F2BF231CC687}" type="sibTrans" cxnId="{12440E45-08EF-B34D-B530-8BBB6A79E25A}">
      <dgm:prSet/>
      <dgm:spPr/>
      <dgm:t>
        <a:bodyPr/>
        <a:lstStyle/>
        <a:p>
          <a:endParaRPr lang="nl-NL">
            <a:ln>
              <a:solidFill>
                <a:schemeClr val="tx1"/>
              </a:solidFill>
            </a:ln>
            <a:pattFill prst="pct5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</a:endParaRPr>
        </a:p>
      </dgm:t>
    </dgm:pt>
    <dgm:pt modelId="{2CCBD347-9A4F-4A4D-8C6A-F522DD44C6A3}" type="pres">
      <dgm:prSet presAssocID="{D6345BBB-5169-EE40-AB7B-F431E59A15AD}" presName="Name0" presStyleCnt="0">
        <dgm:presLayoutVars>
          <dgm:dir/>
          <dgm:resizeHandles val="exact"/>
        </dgm:presLayoutVars>
      </dgm:prSet>
      <dgm:spPr/>
    </dgm:pt>
    <dgm:pt modelId="{4D7E0EC7-3785-2447-8B46-3392FC70752A}" type="pres">
      <dgm:prSet presAssocID="{64393C8B-B588-F240-90C6-0449A989288A}" presName="Name5" presStyleLbl="vennNode1" presStyleIdx="0" presStyleCnt="7">
        <dgm:presLayoutVars>
          <dgm:bulletEnabled val="1"/>
        </dgm:presLayoutVars>
      </dgm:prSet>
      <dgm:spPr>
        <a:xfrm>
          <a:off x="1205" y="1611684"/>
          <a:ext cx="1418480" cy="1418480"/>
        </a:xfrm>
        <a:prstGeom prst="ellipse">
          <a:avLst/>
        </a:prstGeom>
      </dgm:spPr>
    </dgm:pt>
    <dgm:pt modelId="{AD114C36-D161-DC42-8ED8-E52B439A3729}" type="pres">
      <dgm:prSet presAssocID="{CAF4A2B2-207A-1D40-98E6-840728A21C71}" presName="space" presStyleCnt="0"/>
      <dgm:spPr/>
    </dgm:pt>
    <dgm:pt modelId="{F2951CAD-F487-DD45-B1AE-8747194F27B9}" type="pres">
      <dgm:prSet presAssocID="{652B012F-B532-BF48-AB20-718CE2979BFF}" presName="Name5" presStyleLbl="vennNode1" presStyleIdx="1" presStyleCnt="7">
        <dgm:presLayoutVars>
          <dgm:bulletEnabled val="1"/>
        </dgm:presLayoutVars>
      </dgm:prSet>
      <dgm:spPr>
        <a:xfrm>
          <a:off x="1135990" y="1611684"/>
          <a:ext cx="1418480" cy="1418480"/>
        </a:xfrm>
        <a:prstGeom prst="ellipse">
          <a:avLst/>
        </a:prstGeom>
      </dgm:spPr>
    </dgm:pt>
    <dgm:pt modelId="{80A565B5-21BD-0F4E-8B5A-F7DE24F28D2D}" type="pres">
      <dgm:prSet presAssocID="{BE8AE8CD-BCA4-E643-95C9-2B5C5F79ABFA}" presName="space" presStyleCnt="0"/>
      <dgm:spPr/>
    </dgm:pt>
    <dgm:pt modelId="{79166F85-8452-514E-B781-50EE605625E1}" type="pres">
      <dgm:prSet presAssocID="{0F39031B-BFD0-C443-BE41-E59D3259E6C9}" presName="Name5" presStyleLbl="vennNode1" presStyleIdx="2" presStyleCnt="7">
        <dgm:presLayoutVars>
          <dgm:bulletEnabled val="1"/>
        </dgm:presLayoutVars>
      </dgm:prSet>
      <dgm:spPr>
        <a:xfrm>
          <a:off x="2270774" y="1611684"/>
          <a:ext cx="1418480" cy="1418480"/>
        </a:xfrm>
        <a:prstGeom prst="ellipse">
          <a:avLst/>
        </a:prstGeom>
      </dgm:spPr>
    </dgm:pt>
    <dgm:pt modelId="{21846411-5DFB-864F-A9FA-B61816654FDC}" type="pres">
      <dgm:prSet presAssocID="{0CF6277F-4AA3-E64F-BA28-F2BF231CC687}" presName="space" presStyleCnt="0"/>
      <dgm:spPr/>
    </dgm:pt>
    <dgm:pt modelId="{FE27AF78-0FD8-8842-9152-CEC36891038E}" type="pres">
      <dgm:prSet presAssocID="{88CDA4BA-64F7-9B45-B480-15AD793F9345}" presName="Name5" presStyleLbl="vennNode1" presStyleIdx="3" presStyleCnt="7">
        <dgm:presLayoutVars>
          <dgm:bulletEnabled val="1"/>
        </dgm:presLayoutVars>
      </dgm:prSet>
      <dgm:spPr>
        <a:xfrm>
          <a:off x="3405559" y="1611684"/>
          <a:ext cx="1418480" cy="1418480"/>
        </a:xfrm>
        <a:prstGeom prst="ellipse">
          <a:avLst/>
        </a:prstGeom>
      </dgm:spPr>
    </dgm:pt>
    <dgm:pt modelId="{CA6E63FC-65CE-8246-9740-03F17D12639C}" type="pres">
      <dgm:prSet presAssocID="{9DC3161E-FC31-B147-A30B-A2C4F02D3D41}" presName="space" presStyleCnt="0"/>
      <dgm:spPr/>
    </dgm:pt>
    <dgm:pt modelId="{BD064281-6FDA-3044-94DC-5F0D98974AB5}" type="pres">
      <dgm:prSet presAssocID="{EC6120EA-99AD-E140-AA25-A80ABFD3078B}" presName="Name5" presStyleLbl="vennNode1" presStyleIdx="4" presStyleCnt="7">
        <dgm:presLayoutVars>
          <dgm:bulletEnabled val="1"/>
        </dgm:presLayoutVars>
      </dgm:prSet>
      <dgm:spPr>
        <a:xfrm>
          <a:off x="4540344" y="1611684"/>
          <a:ext cx="1418480" cy="1418480"/>
        </a:xfrm>
        <a:prstGeom prst="ellipse">
          <a:avLst/>
        </a:prstGeom>
      </dgm:spPr>
    </dgm:pt>
    <dgm:pt modelId="{94F1B065-3F60-FB4E-B66B-C80F1F7E6119}" type="pres">
      <dgm:prSet presAssocID="{7AEF0030-5682-F24A-A6D4-58255A4AA74B}" presName="space" presStyleCnt="0"/>
      <dgm:spPr/>
    </dgm:pt>
    <dgm:pt modelId="{A72EA415-159C-144F-BAE6-31DC447E531C}" type="pres">
      <dgm:prSet presAssocID="{11DC91B8-E3AE-894C-9539-8D0597CC8309}" presName="Name5" presStyleLbl="vennNode1" presStyleIdx="5" presStyleCnt="7">
        <dgm:presLayoutVars>
          <dgm:bulletEnabled val="1"/>
        </dgm:presLayoutVars>
      </dgm:prSet>
      <dgm:spPr>
        <a:xfrm>
          <a:off x="5675128" y="1611684"/>
          <a:ext cx="1418480" cy="1418480"/>
        </a:xfrm>
        <a:prstGeom prst="ellipse">
          <a:avLst/>
        </a:prstGeom>
      </dgm:spPr>
    </dgm:pt>
    <dgm:pt modelId="{31BDA7F3-73BB-BC45-9F75-84DF06F6EB53}" type="pres">
      <dgm:prSet presAssocID="{8111405B-1E06-3E45-A08D-8443A08E4BE6}" presName="space" presStyleCnt="0"/>
      <dgm:spPr/>
    </dgm:pt>
    <dgm:pt modelId="{C7AA1674-88BB-C14E-8CC0-BC81B0ABFB03}" type="pres">
      <dgm:prSet presAssocID="{86923112-1B54-F449-8130-177662A526C6}" presName="Name5" presStyleLbl="vennNode1" presStyleIdx="6" presStyleCnt="7">
        <dgm:presLayoutVars>
          <dgm:bulletEnabled val="1"/>
        </dgm:presLayoutVars>
      </dgm:prSet>
      <dgm:spPr>
        <a:xfrm>
          <a:off x="6809913" y="1611684"/>
          <a:ext cx="1418480" cy="1418480"/>
        </a:xfrm>
        <a:prstGeom prst="ellipse">
          <a:avLst/>
        </a:prstGeom>
      </dgm:spPr>
    </dgm:pt>
  </dgm:ptLst>
  <dgm:cxnLst>
    <dgm:cxn modelId="{A899A30B-5209-5E4E-9695-875A2AAD9406}" type="presOf" srcId="{652B012F-B532-BF48-AB20-718CE2979BFF}" destId="{F2951CAD-F487-DD45-B1AE-8747194F27B9}" srcOrd="0" destOrd="0" presId="urn:microsoft.com/office/officeart/2005/8/layout/venn3"/>
    <dgm:cxn modelId="{73CEF614-0D24-5547-B1A6-70B08873522A}" type="presOf" srcId="{0F39031B-BFD0-C443-BE41-E59D3259E6C9}" destId="{79166F85-8452-514E-B781-50EE605625E1}" srcOrd="0" destOrd="0" presId="urn:microsoft.com/office/officeart/2005/8/layout/venn3"/>
    <dgm:cxn modelId="{FE4A123D-F31B-EB4E-AB03-DA058832A408}" srcId="{D6345BBB-5169-EE40-AB7B-F431E59A15AD}" destId="{64393C8B-B588-F240-90C6-0449A989288A}" srcOrd="0" destOrd="0" parTransId="{753B66EB-A648-3D4B-8E35-A9D38AC976C0}" sibTransId="{CAF4A2B2-207A-1D40-98E6-840728A21C71}"/>
    <dgm:cxn modelId="{12440E45-08EF-B34D-B530-8BBB6A79E25A}" srcId="{D6345BBB-5169-EE40-AB7B-F431E59A15AD}" destId="{0F39031B-BFD0-C443-BE41-E59D3259E6C9}" srcOrd="2" destOrd="0" parTransId="{F520FA32-219C-2149-9483-AFC994969BD1}" sibTransId="{0CF6277F-4AA3-E64F-BA28-F2BF231CC687}"/>
    <dgm:cxn modelId="{AE9B3855-654F-6B46-AC7D-B6BA7C868CF0}" type="presOf" srcId="{EC6120EA-99AD-E140-AA25-A80ABFD3078B}" destId="{BD064281-6FDA-3044-94DC-5F0D98974AB5}" srcOrd="0" destOrd="0" presId="urn:microsoft.com/office/officeart/2005/8/layout/venn3"/>
    <dgm:cxn modelId="{D759EF61-51AF-D248-80A7-F2EE69A3D5EA}" srcId="{D6345BBB-5169-EE40-AB7B-F431E59A15AD}" destId="{88CDA4BA-64F7-9B45-B480-15AD793F9345}" srcOrd="3" destOrd="0" parTransId="{91E9E0D3-F8EA-3A4F-AC2A-D4CA872C7335}" sibTransId="{9DC3161E-FC31-B147-A30B-A2C4F02D3D41}"/>
    <dgm:cxn modelId="{8D350568-1FAA-5C4C-85D7-018436B61AB4}" type="presOf" srcId="{D6345BBB-5169-EE40-AB7B-F431E59A15AD}" destId="{2CCBD347-9A4F-4A4D-8C6A-F522DD44C6A3}" srcOrd="0" destOrd="0" presId="urn:microsoft.com/office/officeart/2005/8/layout/venn3"/>
    <dgm:cxn modelId="{81E25A70-F0DF-4B4F-8ECB-11866014AE03}" type="presOf" srcId="{86923112-1B54-F449-8130-177662A526C6}" destId="{C7AA1674-88BB-C14E-8CC0-BC81B0ABFB03}" srcOrd="0" destOrd="0" presId="urn:microsoft.com/office/officeart/2005/8/layout/venn3"/>
    <dgm:cxn modelId="{A8C95976-52AF-9C4E-B6EC-F2AC7F498540}" srcId="{D6345BBB-5169-EE40-AB7B-F431E59A15AD}" destId="{652B012F-B532-BF48-AB20-718CE2979BFF}" srcOrd="1" destOrd="0" parTransId="{7480C6CC-ACDF-1F4B-9C20-FC8873E8B21A}" sibTransId="{BE8AE8CD-BCA4-E643-95C9-2B5C5F79ABFA}"/>
    <dgm:cxn modelId="{03A34390-243B-8E49-82B0-E85D859789E5}" srcId="{D6345BBB-5169-EE40-AB7B-F431E59A15AD}" destId="{EC6120EA-99AD-E140-AA25-A80ABFD3078B}" srcOrd="4" destOrd="0" parTransId="{9698B159-52D1-244F-861D-07C418D28AEC}" sibTransId="{7AEF0030-5682-F24A-A6D4-58255A4AA74B}"/>
    <dgm:cxn modelId="{D3C3DEA3-195C-B44A-B289-C15E6CFEE370}" srcId="{D6345BBB-5169-EE40-AB7B-F431E59A15AD}" destId="{11DC91B8-E3AE-894C-9539-8D0597CC8309}" srcOrd="5" destOrd="0" parTransId="{A76924D6-502A-AA41-9E8C-45873EDA3799}" sibTransId="{8111405B-1E06-3E45-A08D-8443A08E4BE6}"/>
    <dgm:cxn modelId="{F0AD2BAE-43FA-1644-BDE7-B577F3E0633E}" type="presOf" srcId="{11DC91B8-E3AE-894C-9539-8D0597CC8309}" destId="{A72EA415-159C-144F-BAE6-31DC447E531C}" srcOrd="0" destOrd="0" presId="urn:microsoft.com/office/officeart/2005/8/layout/venn3"/>
    <dgm:cxn modelId="{DE0163B5-CEB2-154B-93E8-6F95C342EF5C}" type="presOf" srcId="{64393C8B-B588-F240-90C6-0449A989288A}" destId="{4D7E0EC7-3785-2447-8B46-3392FC70752A}" srcOrd="0" destOrd="0" presId="urn:microsoft.com/office/officeart/2005/8/layout/venn3"/>
    <dgm:cxn modelId="{F8E85ADD-A301-B841-81E6-44F3DD091B61}" type="presOf" srcId="{88CDA4BA-64F7-9B45-B480-15AD793F9345}" destId="{FE27AF78-0FD8-8842-9152-CEC36891038E}" srcOrd="0" destOrd="0" presId="urn:microsoft.com/office/officeart/2005/8/layout/venn3"/>
    <dgm:cxn modelId="{F1BD20E0-5962-BA45-B611-7C5CDE0C33D2}" srcId="{D6345BBB-5169-EE40-AB7B-F431E59A15AD}" destId="{86923112-1B54-F449-8130-177662A526C6}" srcOrd="6" destOrd="0" parTransId="{42D572EE-24DF-6248-B48F-63365742F644}" sibTransId="{73346A28-ACCE-064D-AA87-670DD97F43A3}"/>
    <dgm:cxn modelId="{87C53BD0-E98A-2C4C-BF97-8090FDF32F97}" type="presParOf" srcId="{2CCBD347-9A4F-4A4D-8C6A-F522DD44C6A3}" destId="{4D7E0EC7-3785-2447-8B46-3392FC70752A}" srcOrd="0" destOrd="0" presId="urn:microsoft.com/office/officeart/2005/8/layout/venn3"/>
    <dgm:cxn modelId="{5E18DC18-6E3F-2A49-80C3-DBC87AF49046}" type="presParOf" srcId="{2CCBD347-9A4F-4A4D-8C6A-F522DD44C6A3}" destId="{AD114C36-D161-DC42-8ED8-E52B439A3729}" srcOrd="1" destOrd="0" presId="urn:microsoft.com/office/officeart/2005/8/layout/venn3"/>
    <dgm:cxn modelId="{61098FAC-938E-7A43-BA6C-5E947480B70E}" type="presParOf" srcId="{2CCBD347-9A4F-4A4D-8C6A-F522DD44C6A3}" destId="{F2951CAD-F487-DD45-B1AE-8747194F27B9}" srcOrd="2" destOrd="0" presId="urn:microsoft.com/office/officeart/2005/8/layout/venn3"/>
    <dgm:cxn modelId="{53D0C862-2F16-CA44-AAEB-22FBD71B8536}" type="presParOf" srcId="{2CCBD347-9A4F-4A4D-8C6A-F522DD44C6A3}" destId="{80A565B5-21BD-0F4E-8B5A-F7DE24F28D2D}" srcOrd="3" destOrd="0" presId="urn:microsoft.com/office/officeart/2005/8/layout/venn3"/>
    <dgm:cxn modelId="{7C596047-74FC-D744-A1CA-329ED04DA15C}" type="presParOf" srcId="{2CCBD347-9A4F-4A4D-8C6A-F522DD44C6A3}" destId="{79166F85-8452-514E-B781-50EE605625E1}" srcOrd="4" destOrd="0" presId="urn:microsoft.com/office/officeart/2005/8/layout/venn3"/>
    <dgm:cxn modelId="{2C4C7E46-0B19-3D42-8C00-D4D167DDCC49}" type="presParOf" srcId="{2CCBD347-9A4F-4A4D-8C6A-F522DD44C6A3}" destId="{21846411-5DFB-864F-A9FA-B61816654FDC}" srcOrd="5" destOrd="0" presId="urn:microsoft.com/office/officeart/2005/8/layout/venn3"/>
    <dgm:cxn modelId="{6F6D56A8-EFEF-3B4E-A413-ACB6324E3CCA}" type="presParOf" srcId="{2CCBD347-9A4F-4A4D-8C6A-F522DD44C6A3}" destId="{FE27AF78-0FD8-8842-9152-CEC36891038E}" srcOrd="6" destOrd="0" presId="urn:microsoft.com/office/officeart/2005/8/layout/venn3"/>
    <dgm:cxn modelId="{17BA7EA4-E7EA-C445-9A01-B4977E67330E}" type="presParOf" srcId="{2CCBD347-9A4F-4A4D-8C6A-F522DD44C6A3}" destId="{CA6E63FC-65CE-8246-9740-03F17D12639C}" srcOrd="7" destOrd="0" presId="urn:microsoft.com/office/officeart/2005/8/layout/venn3"/>
    <dgm:cxn modelId="{2C660597-B314-4447-B6D2-E2DDB28D869A}" type="presParOf" srcId="{2CCBD347-9A4F-4A4D-8C6A-F522DD44C6A3}" destId="{BD064281-6FDA-3044-94DC-5F0D98974AB5}" srcOrd="8" destOrd="0" presId="urn:microsoft.com/office/officeart/2005/8/layout/venn3"/>
    <dgm:cxn modelId="{5C892CB0-5FEB-884A-B10B-12C83560CF04}" type="presParOf" srcId="{2CCBD347-9A4F-4A4D-8C6A-F522DD44C6A3}" destId="{94F1B065-3F60-FB4E-B66B-C80F1F7E6119}" srcOrd="9" destOrd="0" presId="urn:microsoft.com/office/officeart/2005/8/layout/venn3"/>
    <dgm:cxn modelId="{C07342DE-CD76-5E45-B548-B6280E609BBE}" type="presParOf" srcId="{2CCBD347-9A4F-4A4D-8C6A-F522DD44C6A3}" destId="{A72EA415-159C-144F-BAE6-31DC447E531C}" srcOrd="10" destOrd="0" presId="urn:microsoft.com/office/officeart/2005/8/layout/venn3"/>
    <dgm:cxn modelId="{73187005-7E79-FC44-AA1B-32536372702F}" type="presParOf" srcId="{2CCBD347-9A4F-4A4D-8C6A-F522DD44C6A3}" destId="{31BDA7F3-73BB-BC45-9F75-84DF06F6EB53}" srcOrd="11" destOrd="0" presId="urn:microsoft.com/office/officeart/2005/8/layout/venn3"/>
    <dgm:cxn modelId="{A9882F4F-BEDD-3241-99E6-C34F0148DC6E}" type="presParOf" srcId="{2CCBD347-9A4F-4A4D-8C6A-F522DD44C6A3}" destId="{C7AA1674-88BB-C14E-8CC0-BC81B0ABFB03}" srcOrd="12" destOrd="0" presId="urn:microsoft.com/office/officeart/2005/8/layout/venn3"/>
  </dgm:cxnLst>
  <dgm:bg>
    <a:noFill/>
  </dgm:bg>
  <dgm:whole>
    <a:ln>
      <a:solidFill>
        <a:schemeClr val="accent6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0DF96F-1B0D-8C45-B179-DB19EEE11FE9}" type="doc">
      <dgm:prSet loTypeId="urn:microsoft.com/office/officeart/2005/8/layout/radial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1BE182CB-33AC-6C40-9876-AD8DA3C80BDF}">
      <dgm:prSet phldrT="[Tekst]"/>
      <dgm:spPr/>
      <dgm:t>
        <a:bodyPr/>
        <a:lstStyle/>
        <a:p>
          <a:r>
            <a:rPr lang="nl-NL" dirty="0"/>
            <a:t>Lokaal</a:t>
          </a:r>
        </a:p>
      </dgm:t>
    </dgm:pt>
    <dgm:pt modelId="{41B5C0FA-E7E1-7945-BF70-E4057AE6316C}" type="parTrans" cxnId="{66E7D11F-EAA9-5F46-BB4F-C68C3D89DDCE}">
      <dgm:prSet/>
      <dgm:spPr/>
      <dgm:t>
        <a:bodyPr/>
        <a:lstStyle/>
        <a:p>
          <a:endParaRPr lang="nl-NL"/>
        </a:p>
      </dgm:t>
    </dgm:pt>
    <dgm:pt modelId="{17BFF654-FDB1-F244-9C42-376479970C51}" type="sibTrans" cxnId="{66E7D11F-EAA9-5F46-BB4F-C68C3D89DDCE}">
      <dgm:prSet/>
      <dgm:spPr/>
      <dgm:t>
        <a:bodyPr/>
        <a:lstStyle/>
        <a:p>
          <a:endParaRPr lang="nl-NL"/>
        </a:p>
      </dgm:t>
    </dgm:pt>
    <dgm:pt modelId="{6EF84176-F218-0449-A6F2-25A675D961FC}">
      <dgm:prSet phldrT="[Tekst]"/>
      <dgm:spPr/>
      <dgm:t>
        <a:bodyPr/>
        <a:lstStyle/>
        <a:p>
          <a:r>
            <a:rPr lang="nl-NL" dirty="0"/>
            <a:t>Voedselbank meldt zich aan </a:t>
          </a:r>
        </a:p>
      </dgm:t>
    </dgm:pt>
    <dgm:pt modelId="{A9332F5A-B5FE-8843-A764-8AF82D4BF7CF}" type="parTrans" cxnId="{DAA21DD0-AFE8-324C-A154-4AB85E0DA912}">
      <dgm:prSet/>
      <dgm:spPr/>
      <dgm:t>
        <a:bodyPr/>
        <a:lstStyle/>
        <a:p>
          <a:endParaRPr lang="nl-NL"/>
        </a:p>
      </dgm:t>
    </dgm:pt>
    <dgm:pt modelId="{27BB7EB0-E526-F945-9FF6-95711344E800}" type="sibTrans" cxnId="{DAA21DD0-AFE8-324C-A154-4AB85E0DA912}">
      <dgm:prSet/>
      <dgm:spPr/>
      <dgm:t>
        <a:bodyPr/>
        <a:lstStyle/>
        <a:p>
          <a:endParaRPr lang="nl-NL"/>
        </a:p>
      </dgm:t>
    </dgm:pt>
    <dgm:pt modelId="{56936B63-A998-5E42-B985-E8BC44AC8979}">
      <dgm:prSet phldrT="[Tekst]"/>
      <dgm:spPr/>
      <dgm:t>
        <a:bodyPr/>
        <a:lstStyle/>
        <a:p>
          <a:r>
            <a:rPr lang="nl-NL" dirty="0"/>
            <a:t>Delen van de bouwstenen</a:t>
          </a:r>
        </a:p>
      </dgm:t>
    </dgm:pt>
    <dgm:pt modelId="{ACC61E81-F8A3-D44B-B8C7-05F4B5CCBABE}" type="parTrans" cxnId="{E9754AE8-5111-F641-8661-5FF0ACC0D83A}">
      <dgm:prSet/>
      <dgm:spPr/>
      <dgm:t>
        <a:bodyPr/>
        <a:lstStyle/>
        <a:p>
          <a:endParaRPr lang="nl-NL"/>
        </a:p>
      </dgm:t>
    </dgm:pt>
    <dgm:pt modelId="{3B9488C9-1A68-F347-BB22-68B7D0DAC054}" type="sibTrans" cxnId="{E9754AE8-5111-F641-8661-5FF0ACC0D83A}">
      <dgm:prSet/>
      <dgm:spPr/>
      <dgm:t>
        <a:bodyPr/>
        <a:lstStyle/>
        <a:p>
          <a:endParaRPr lang="nl-NL"/>
        </a:p>
      </dgm:t>
    </dgm:pt>
    <dgm:pt modelId="{119D4B72-5945-5441-A90B-D289AEA89F9F}">
      <dgm:prSet phldrT="[Tekst]" custT="1"/>
      <dgm:spPr/>
      <dgm:t>
        <a:bodyPr/>
        <a:lstStyle/>
        <a:p>
          <a:r>
            <a:rPr lang="nl-NL" sz="1200" dirty="0"/>
            <a:t>Dataverzameling </a:t>
          </a:r>
          <a:r>
            <a:rPr lang="nl-NL" sz="1200" dirty="0" err="1"/>
            <a:t>tbv</a:t>
          </a:r>
          <a:r>
            <a:rPr lang="nl-NL" sz="1200" dirty="0"/>
            <a:t> armoede dashboard</a:t>
          </a:r>
        </a:p>
      </dgm:t>
    </dgm:pt>
    <dgm:pt modelId="{122C53E0-EE99-434D-A989-A3C7FFDC7835}" type="parTrans" cxnId="{16990380-8F55-3B4D-81C8-91DCC399381C}">
      <dgm:prSet/>
      <dgm:spPr/>
      <dgm:t>
        <a:bodyPr/>
        <a:lstStyle/>
        <a:p>
          <a:endParaRPr lang="nl-NL"/>
        </a:p>
      </dgm:t>
    </dgm:pt>
    <dgm:pt modelId="{E7121221-9807-6F49-BE81-6819AB59BB52}" type="sibTrans" cxnId="{16990380-8F55-3B4D-81C8-91DCC399381C}">
      <dgm:prSet/>
      <dgm:spPr/>
      <dgm:t>
        <a:bodyPr/>
        <a:lstStyle/>
        <a:p>
          <a:endParaRPr lang="nl-NL"/>
        </a:p>
      </dgm:t>
    </dgm:pt>
    <dgm:pt modelId="{032234CE-4289-1A4C-ADD0-DDA92D3ACFB9}">
      <dgm:prSet phldrT="[Tekst]"/>
      <dgm:spPr/>
      <dgm:t>
        <a:bodyPr/>
        <a:lstStyle/>
        <a:p>
          <a:r>
            <a:rPr lang="nl-NL" dirty="0"/>
            <a:t>Landelijk</a:t>
          </a:r>
        </a:p>
      </dgm:t>
    </dgm:pt>
    <dgm:pt modelId="{8D2CB4A1-B737-4F40-92E5-47D0EB068DE0}" type="sibTrans" cxnId="{068B2D1A-C5C8-CA42-86AC-22D59E064325}">
      <dgm:prSet/>
      <dgm:spPr/>
      <dgm:t>
        <a:bodyPr/>
        <a:lstStyle/>
        <a:p>
          <a:endParaRPr lang="nl-NL"/>
        </a:p>
      </dgm:t>
    </dgm:pt>
    <dgm:pt modelId="{69B30057-BD4E-4C4C-9F69-4E8E7657CBF8}" type="parTrans" cxnId="{068B2D1A-C5C8-CA42-86AC-22D59E064325}">
      <dgm:prSet/>
      <dgm:spPr/>
      <dgm:t>
        <a:bodyPr/>
        <a:lstStyle/>
        <a:p>
          <a:endParaRPr lang="nl-NL"/>
        </a:p>
      </dgm:t>
    </dgm:pt>
    <dgm:pt modelId="{5EA52B0A-4568-1949-A20C-EDD89907CF9D}">
      <dgm:prSet phldrT="[Tekst]"/>
      <dgm:spPr/>
      <dgm:t>
        <a:bodyPr/>
        <a:lstStyle/>
        <a:p>
          <a:r>
            <a:rPr lang="nl-NL" dirty="0"/>
            <a:t>Plan maken </a:t>
          </a:r>
        </a:p>
      </dgm:t>
    </dgm:pt>
    <dgm:pt modelId="{13B723B6-F82F-8343-9A17-82F42F52339B}" type="parTrans" cxnId="{E333FAD2-492E-0F4D-BA9D-D4EDA6C70910}">
      <dgm:prSet/>
      <dgm:spPr/>
      <dgm:t>
        <a:bodyPr/>
        <a:lstStyle/>
        <a:p>
          <a:endParaRPr lang="nl-NL"/>
        </a:p>
      </dgm:t>
    </dgm:pt>
    <dgm:pt modelId="{02361E79-7AD4-9442-BAD3-DF19563846D8}" type="sibTrans" cxnId="{E333FAD2-492E-0F4D-BA9D-D4EDA6C70910}">
      <dgm:prSet/>
      <dgm:spPr/>
      <dgm:t>
        <a:bodyPr/>
        <a:lstStyle/>
        <a:p>
          <a:endParaRPr lang="nl-NL"/>
        </a:p>
      </dgm:t>
    </dgm:pt>
    <dgm:pt modelId="{310CEEDF-B513-4440-A713-FDBFA422AF9E}">
      <dgm:prSet phldrT="[Tekst]" custT="1"/>
      <dgm:spPr/>
      <dgm:t>
        <a:bodyPr/>
        <a:lstStyle/>
        <a:p>
          <a:r>
            <a:rPr lang="nl-NL" sz="1200" dirty="0"/>
            <a:t>Landelijke samenwerkingen opzetten</a:t>
          </a:r>
        </a:p>
      </dgm:t>
    </dgm:pt>
    <dgm:pt modelId="{C4177C69-C45A-3245-8A14-C3926323BDF8}" type="parTrans" cxnId="{17C0ADAB-BACE-AF4E-AAB9-DEBE2B779E24}">
      <dgm:prSet/>
      <dgm:spPr/>
      <dgm:t>
        <a:bodyPr/>
        <a:lstStyle/>
        <a:p>
          <a:endParaRPr lang="nl-NL"/>
        </a:p>
      </dgm:t>
    </dgm:pt>
    <dgm:pt modelId="{CA3225C6-8316-1D40-9DD2-77CBCF3ED56B}" type="sibTrans" cxnId="{17C0ADAB-BACE-AF4E-AAB9-DEBE2B779E24}">
      <dgm:prSet/>
      <dgm:spPr/>
      <dgm:t>
        <a:bodyPr/>
        <a:lstStyle/>
        <a:p>
          <a:endParaRPr lang="nl-NL"/>
        </a:p>
      </dgm:t>
    </dgm:pt>
    <dgm:pt modelId="{403D264F-DF92-3346-95D5-7DEECDCA227D}">
      <dgm:prSet phldrT="[Tekst]" custT="1"/>
      <dgm:spPr/>
      <dgm:t>
        <a:bodyPr/>
        <a:lstStyle/>
        <a:p>
          <a:r>
            <a:rPr lang="nl-NL" sz="1200" dirty="0"/>
            <a:t>Toekenningscriteria aanpassen</a:t>
          </a:r>
        </a:p>
      </dgm:t>
    </dgm:pt>
    <dgm:pt modelId="{21070311-F622-0941-A89B-8CD2CD982F0D}" type="parTrans" cxnId="{2AF410B9-1FFF-DC4F-9FD5-E0F27504A475}">
      <dgm:prSet/>
      <dgm:spPr/>
      <dgm:t>
        <a:bodyPr/>
        <a:lstStyle/>
        <a:p>
          <a:endParaRPr lang="nl-NL"/>
        </a:p>
      </dgm:t>
    </dgm:pt>
    <dgm:pt modelId="{5A1D456A-8164-0749-8F8D-08ED0E865197}" type="sibTrans" cxnId="{2AF410B9-1FFF-DC4F-9FD5-E0F27504A475}">
      <dgm:prSet/>
      <dgm:spPr/>
      <dgm:t>
        <a:bodyPr/>
        <a:lstStyle/>
        <a:p>
          <a:endParaRPr lang="nl-NL"/>
        </a:p>
      </dgm:t>
    </dgm:pt>
    <dgm:pt modelId="{0400D481-271C-4F45-8ADA-3A9044378E89}">
      <dgm:prSet phldrT="[Tekst]" custT="1"/>
      <dgm:spPr/>
      <dgm:t>
        <a:bodyPr/>
        <a:lstStyle/>
        <a:p>
          <a:r>
            <a:rPr lang="nl-NL" sz="1200" dirty="0"/>
            <a:t>Ontwikkeling communicatie campagne</a:t>
          </a:r>
        </a:p>
      </dgm:t>
    </dgm:pt>
    <dgm:pt modelId="{CC335C97-9196-5D49-B325-3B4146965309}" type="parTrans" cxnId="{4042C2A8-AA4C-B643-8C74-B983D8CA21B9}">
      <dgm:prSet/>
      <dgm:spPr/>
      <dgm:t>
        <a:bodyPr/>
        <a:lstStyle/>
        <a:p>
          <a:endParaRPr lang="nl-NL"/>
        </a:p>
      </dgm:t>
    </dgm:pt>
    <dgm:pt modelId="{FFECDE1E-6F7C-E746-894F-5DF432376BEC}" type="sibTrans" cxnId="{4042C2A8-AA4C-B643-8C74-B983D8CA21B9}">
      <dgm:prSet/>
      <dgm:spPr/>
      <dgm:t>
        <a:bodyPr/>
        <a:lstStyle/>
        <a:p>
          <a:endParaRPr lang="nl-NL"/>
        </a:p>
      </dgm:t>
    </dgm:pt>
    <dgm:pt modelId="{B538A8C3-9BA3-E44E-B8D3-1890E75C53E6}">
      <dgm:prSet phldrT="[Tekst]"/>
      <dgm:spPr/>
      <dgm:t>
        <a:bodyPr/>
        <a:lstStyle/>
        <a:p>
          <a:r>
            <a:rPr lang="nl-NL" dirty="0"/>
            <a:t>Uitvoeren plan</a:t>
          </a:r>
        </a:p>
      </dgm:t>
    </dgm:pt>
    <dgm:pt modelId="{5787B048-C987-4A42-9817-34331622D527}" type="parTrans" cxnId="{DB7E5CFC-A91A-FB48-B002-F6575E05F27B}">
      <dgm:prSet/>
      <dgm:spPr/>
      <dgm:t>
        <a:bodyPr/>
        <a:lstStyle/>
        <a:p>
          <a:endParaRPr lang="nl-NL"/>
        </a:p>
      </dgm:t>
    </dgm:pt>
    <dgm:pt modelId="{35257AB2-28B8-7349-9F57-0A67D824ECC0}" type="sibTrans" cxnId="{DB7E5CFC-A91A-FB48-B002-F6575E05F27B}">
      <dgm:prSet/>
      <dgm:spPr/>
      <dgm:t>
        <a:bodyPr/>
        <a:lstStyle/>
        <a:p>
          <a:endParaRPr lang="nl-NL"/>
        </a:p>
      </dgm:t>
    </dgm:pt>
    <dgm:pt modelId="{E08E9508-6FA3-5540-9348-35004B9ACF75}">
      <dgm:prSet phldrT="[Tekst]"/>
      <dgm:spPr/>
      <dgm:t>
        <a:bodyPr/>
        <a:lstStyle/>
        <a:p>
          <a:r>
            <a:rPr lang="nl-NL" dirty="0"/>
            <a:t>Bijsturen en evalueren</a:t>
          </a:r>
        </a:p>
      </dgm:t>
    </dgm:pt>
    <dgm:pt modelId="{5721E412-B9FD-314C-922C-7E130AF9AF98}" type="parTrans" cxnId="{E2C0ECBA-C231-FE49-A8C4-C2A6F64EE872}">
      <dgm:prSet/>
      <dgm:spPr/>
      <dgm:t>
        <a:bodyPr/>
        <a:lstStyle/>
        <a:p>
          <a:endParaRPr lang="nl-NL"/>
        </a:p>
      </dgm:t>
    </dgm:pt>
    <dgm:pt modelId="{6C445A67-B104-894B-B564-A229FDA00A14}" type="sibTrans" cxnId="{E2C0ECBA-C231-FE49-A8C4-C2A6F64EE872}">
      <dgm:prSet/>
      <dgm:spPr/>
      <dgm:t>
        <a:bodyPr/>
        <a:lstStyle/>
        <a:p>
          <a:endParaRPr lang="nl-NL"/>
        </a:p>
      </dgm:t>
    </dgm:pt>
    <dgm:pt modelId="{5B2F04C0-2734-8A43-8CB8-88F23BACE1C0}" type="pres">
      <dgm:prSet presAssocID="{BB0DF96F-1B0D-8C45-B179-DB19EEE11FE9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D5E2AEA-F233-0142-882C-69BE4747D418}" type="pres">
      <dgm:prSet presAssocID="{BB0DF96F-1B0D-8C45-B179-DB19EEE11FE9}" presName="cycle" presStyleCnt="0"/>
      <dgm:spPr/>
    </dgm:pt>
    <dgm:pt modelId="{2788902E-27D3-6249-B14E-5CE3E3C39426}" type="pres">
      <dgm:prSet presAssocID="{BB0DF96F-1B0D-8C45-B179-DB19EEE11FE9}" presName="centerShape" presStyleCnt="0"/>
      <dgm:spPr/>
    </dgm:pt>
    <dgm:pt modelId="{408352EB-238B-A04F-BB17-27294CBF9DF2}" type="pres">
      <dgm:prSet presAssocID="{BB0DF96F-1B0D-8C45-B179-DB19EEE11FE9}" presName="connSite" presStyleLbl="node1" presStyleIdx="0" presStyleCnt="3"/>
      <dgm:spPr/>
    </dgm:pt>
    <dgm:pt modelId="{DBFADDD9-C9F0-C142-91F6-DDEB43F697DF}" type="pres">
      <dgm:prSet presAssocID="{BB0DF96F-1B0D-8C45-B179-DB19EEE11FE9}" presName="visible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Zakelijke groei met effen opvulling"/>
        </a:ext>
      </dgm:extLst>
    </dgm:pt>
    <dgm:pt modelId="{EBF908DF-3825-5E46-857C-752F60BD1964}" type="pres">
      <dgm:prSet presAssocID="{41B5C0FA-E7E1-7945-BF70-E4057AE6316C}" presName="Name25" presStyleLbl="parChTrans1D1" presStyleIdx="0" presStyleCnt="2"/>
      <dgm:spPr/>
    </dgm:pt>
    <dgm:pt modelId="{64855C3A-A8F8-1141-9B6E-C5EE7FF829A4}" type="pres">
      <dgm:prSet presAssocID="{1BE182CB-33AC-6C40-9876-AD8DA3C80BDF}" presName="node" presStyleCnt="0"/>
      <dgm:spPr/>
    </dgm:pt>
    <dgm:pt modelId="{655F2082-2750-F242-A794-75431B76DB65}" type="pres">
      <dgm:prSet presAssocID="{1BE182CB-33AC-6C40-9876-AD8DA3C80BDF}" presName="parentNode" presStyleLbl="node1" presStyleIdx="1" presStyleCnt="3">
        <dgm:presLayoutVars>
          <dgm:chMax val="1"/>
          <dgm:bulletEnabled val="1"/>
        </dgm:presLayoutVars>
      </dgm:prSet>
      <dgm:spPr/>
    </dgm:pt>
    <dgm:pt modelId="{EE5397E2-7B79-234A-A500-116017D4ECEA}" type="pres">
      <dgm:prSet presAssocID="{1BE182CB-33AC-6C40-9876-AD8DA3C80BDF}" presName="childNode" presStyleLbl="revTx" presStyleIdx="0" presStyleCnt="2">
        <dgm:presLayoutVars>
          <dgm:bulletEnabled val="1"/>
        </dgm:presLayoutVars>
      </dgm:prSet>
      <dgm:spPr/>
    </dgm:pt>
    <dgm:pt modelId="{5E3BC26A-DEF5-0F4A-AE59-806E2B485DE8}" type="pres">
      <dgm:prSet presAssocID="{69B30057-BD4E-4C4C-9F69-4E8E7657CBF8}" presName="Name25" presStyleLbl="parChTrans1D1" presStyleIdx="1" presStyleCnt="2"/>
      <dgm:spPr/>
    </dgm:pt>
    <dgm:pt modelId="{355F66D0-E70B-CA4B-8B84-212BA6CFE0EC}" type="pres">
      <dgm:prSet presAssocID="{032234CE-4289-1A4C-ADD0-DDA92D3ACFB9}" presName="node" presStyleCnt="0"/>
      <dgm:spPr/>
    </dgm:pt>
    <dgm:pt modelId="{9B7D8809-FA8F-A041-8455-5E4DB0D8A162}" type="pres">
      <dgm:prSet presAssocID="{032234CE-4289-1A4C-ADD0-DDA92D3ACFB9}" presName="parentNode" presStyleLbl="node1" presStyleIdx="2" presStyleCnt="3">
        <dgm:presLayoutVars>
          <dgm:chMax val="1"/>
          <dgm:bulletEnabled val="1"/>
        </dgm:presLayoutVars>
      </dgm:prSet>
      <dgm:spPr/>
    </dgm:pt>
    <dgm:pt modelId="{9A50D8B8-75DC-6443-915A-621FC7ABB3E2}" type="pres">
      <dgm:prSet presAssocID="{032234CE-4289-1A4C-ADD0-DDA92D3ACFB9}" presName="childNode" presStyleLbl="revTx" presStyleIdx="1" presStyleCnt="2">
        <dgm:presLayoutVars>
          <dgm:bulletEnabled val="1"/>
        </dgm:presLayoutVars>
      </dgm:prSet>
      <dgm:spPr/>
    </dgm:pt>
  </dgm:ptLst>
  <dgm:cxnLst>
    <dgm:cxn modelId="{B105EF14-BF4C-9E4C-89EC-E8A8B7B290FE}" type="presOf" srcId="{310CEEDF-B513-4440-A713-FDBFA422AF9E}" destId="{9A50D8B8-75DC-6443-915A-621FC7ABB3E2}" srcOrd="0" destOrd="1" presId="urn:microsoft.com/office/officeart/2005/8/layout/radial2"/>
    <dgm:cxn modelId="{068B2D1A-C5C8-CA42-86AC-22D59E064325}" srcId="{BB0DF96F-1B0D-8C45-B179-DB19EEE11FE9}" destId="{032234CE-4289-1A4C-ADD0-DDA92D3ACFB9}" srcOrd="1" destOrd="0" parTransId="{69B30057-BD4E-4C4C-9F69-4E8E7657CBF8}" sibTransId="{8D2CB4A1-B737-4F40-92E5-47D0EB068DE0}"/>
    <dgm:cxn modelId="{66E7D11F-EAA9-5F46-BB4F-C68C3D89DDCE}" srcId="{BB0DF96F-1B0D-8C45-B179-DB19EEE11FE9}" destId="{1BE182CB-33AC-6C40-9876-AD8DA3C80BDF}" srcOrd="0" destOrd="0" parTransId="{41B5C0FA-E7E1-7945-BF70-E4057AE6316C}" sibTransId="{17BFF654-FDB1-F244-9C42-376479970C51}"/>
    <dgm:cxn modelId="{713FBA2C-F50C-E440-8BB6-EFFF74F5E9B7}" type="presOf" srcId="{41B5C0FA-E7E1-7945-BF70-E4057AE6316C}" destId="{EBF908DF-3825-5E46-857C-752F60BD1964}" srcOrd="0" destOrd="0" presId="urn:microsoft.com/office/officeart/2005/8/layout/radial2"/>
    <dgm:cxn modelId="{821F4240-0EA4-2A4C-931C-89AF12C17FB9}" type="presOf" srcId="{5EA52B0A-4568-1949-A20C-EDD89907CF9D}" destId="{EE5397E2-7B79-234A-A500-116017D4ECEA}" srcOrd="0" destOrd="2" presId="urn:microsoft.com/office/officeart/2005/8/layout/radial2"/>
    <dgm:cxn modelId="{AB366073-3B56-C847-9729-5FA6A02AA601}" type="presOf" srcId="{56936B63-A998-5E42-B985-E8BC44AC8979}" destId="{EE5397E2-7B79-234A-A500-116017D4ECEA}" srcOrd="0" destOrd="1" presId="urn:microsoft.com/office/officeart/2005/8/layout/radial2"/>
    <dgm:cxn modelId="{54DD7D7F-7DEF-614B-858A-DCDE58F2DA1F}" type="presOf" srcId="{BB0DF96F-1B0D-8C45-B179-DB19EEE11FE9}" destId="{5B2F04C0-2734-8A43-8CB8-88F23BACE1C0}" srcOrd="0" destOrd="0" presId="urn:microsoft.com/office/officeart/2005/8/layout/radial2"/>
    <dgm:cxn modelId="{698AEF7F-1214-3E4D-899D-ABA28DAF4DE1}" type="presOf" srcId="{0400D481-271C-4F45-8ADA-3A9044378E89}" destId="{9A50D8B8-75DC-6443-915A-621FC7ABB3E2}" srcOrd="0" destOrd="3" presId="urn:microsoft.com/office/officeart/2005/8/layout/radial2"/>
    <dgm:cxn modelId="{16990380-8F55-3B4D-81C8-91DCC399381C}" srcId="{032234CE-4289-1A4C-ADD0-DDA92D3ACFB9}" destId="{119D4B72-5945-5441-A90B-D289AEA89F9F}" srcOrd="0" destOrd="0" parTransId="{122C53E0-EE99-434D-A989-A3C7FFDC7835}" sibTransId="{E7121221-9807-6F49-BE81-6819AB59BB52}"/>
    <dgm:cxn modelId="{373D689D-FBD9-3E4F-A2DE-2969FDA8995B}" type="presOf" srcId="{B538A8C3-9BA3-E44E-B8D3-1890E75C53E6}" destId="{EE5397E2-7B79-234A-A500-116017D4ECEA}" srcOrd="0" destOrd="3" presId="urn:microsoft.com/office/officeart/2005/8/layout/radial2"/>
    <dgm:cxn modelId="{31A513A4-2A7B-D64F-B008-10B1D1E690AD}" type="presOf" srcId="{032234CE-4289-1A4C-ADD0-DDA92D3ACFB9}" destId="{9B7D8809-FA8F-A041-8455-5E4DB0D8A162}" srcOrd="0" destOrd="0" presId="urn:microsoft.com/office/officeart/2005/8/layout/radial2"/>
    <dgm:cxn modelId="{4042C2A8-AA4C-B643-8C74-B983D8CA21B9}" srcId="{032234CE-4289-1A4C-ADD0-DDA92D3ACFB9}" destId="{0400D481-271C-4F45-8ADA-3A9044378E89}" srcOrd="3" destOrd="0" parTransId="{CC335C97-9196-5D49-B325-3B4146965309}" sibTransId="{FFECDE1E-6F7C-E746-894F-5DF432376BEC}"/>
    <dgm:cxn modelId="{17C0ADAB-BACE-AF4E-AAB9-DEBE2B779E24}" srcId="{032234CE-4289-1A4C-ADD0-DDA92D3ACFB9}" destId="{310CEEDF-B513-4440-A713-FDBFA422AF9E}" srcOrd="1" destOrd="0" parTransId="{C4177C69-C45A-3245-8A14-C3926323BDF8}" sibTransId="{CA3225C6-8316-1D40-9DD2-77CBCF3ED56B}"/>
    <dgm:cxn modelId="{2F06BFB0-8D74-7245-9EAE-700E693890D5}" type="presOf" srcId="{403D264F-DF92-3346-95D5-7DEECDCA227D}" destId="{9A50D8B8-75DC-6443-915A-621FC7ABB3E2}" srcOrd="0" destOrd="2" presId="urn:microsoft.com/office/officeart/2005/8/layout/radial2"/>
    <dgm:cxn modelId="{2AF410B9-1FFF-DC4F-9FD5-E0F27504A475}" srcId="{032234CE-4289-1A4C-ADD0-DDA92D3ACFB9}" destId="{403D264F-DF92-3346-95D5-7DEECDCA227D}" srcOrd="2" destOrd="0" parTransId="{21070311-F622-0941-A89B-8CD2CD982F0D}" sibTransId="{5A1D456A-8164-0749-8F8D-08ED0E865197}"/>
    <dgm:cxn modelId="{E2C0ECBA-C231-FE49-A8C4-C2A6F64EE872}" srcId="{1BE182CB-33AC-6C40-9876-AD8DA3C80BDF}" destId="{E08E9508-6FA3-5540-9348-35004B9ACF75}" srcOrd="4" destOrd="0" parTransId="{5721E412-B9FD-314C-922C-7E130AF9AF98}" sibTransId="{6C445A67-B104-894B-B564-A229FDA00A14}"/>
    <dgm:cxn modelId="{34DC1AC8-B255-E94C-A150-6EFC8EC6996E}" type="presOf" srcId="{E08E9508-6FA3-5540-9348-35004B9ACF75}" destId="{EE5397E2-7B79-234A-A500-116017D4ECEA}" srcOrd="0" destOrd="4" presId="urn:microsoft.com/office/officeart/2005/8/layout/radial2"/>
    <dgm:cxn modelId="{DAA21DD0-AFE8-324C-A154-4AB85E0DA912}" srcId="{1BE182CB-33AC-6C40-9876-AD8DA3C80BDF}" destId="{6EF84176-F218-0449-A6F2-25A675D961FC}" srcOrd="0" destOrd="0" parTransId="{A9332F5A-B5FE-8843-A764-8AF82D4BF7CF}" sibTransId="{27BB7EB0-E526-F945-9FF6-95711344E800}"/>
    <dgm:cxn modelId="{E333FAD2-492E-0F4D-BA9D-D4EDA6C70910}" srcId="{1BE182CB-33AC-6C40-9876-AD8DA3C80BDF}" destId="{5EA52B0A-4568-1949-A20C-EDD89907CF9D}" srcOrd="2" destOrd="0" parTransId="{13B723B6-F82F-8343-9A17-82F42F52339B}" sibTransId="{02361E79-7AD4-9442-BAD3-DF19563846D8}"/>
    <dgm:cxn modelId="{FC2598D8-AC8C-944C-B92E-42ADE6E8BA6A}" type="presOf" srcId="{69B30057-BD4E-4C4C-9F69-4E8E7657CBF8}" destId="{5E3BC26A-DEF5-0F4A-AE59-806E2B485DE8}" srcOrd="0" destOrd="0" presId="urn:microsoft.com/office/officeart/2005/8/layout/radial2"/>
    <dgm:cxn modelId="{207E32DA-6234-0A46-ADFD-346DEE74C930}" type="presOf" srcId="{6EF84176-F218-0449-A6F2-25A675D961FC}" destId="{EE5397E2-7B79-234A-A500-116017D4ECEA}" srcOrd="0" destOrd="0" presId="urn:microsoft.com/office/officeart/2005/8/layout/radial2"/>
    <dgm:cxn modelId="{E9754AE8-5111-F641-8661-5FF0ACC0D83A}" srcId="{1BE182CB-33AC-6C40-9876-AD8DA3C80BDF}" destId="{56936B63-A998-5E42-B985-E8BC44AC8979}" srcOrd="1" destOrd="0" parTransId="{ACC61E81-F8A3-D44B-B8C7-05F4B5CCBABE}" sibTransId="{3B9488C9-1A68-F347-BB22-68B7D0DAC054}"/>
    <dgm:cxn modelId="{5E1650F0-C326-8E49-918A-32E3D69849AC}" type="presOf" srcId="{1BE182CB-33AC-6C40-9876-AD8DA3C80BDF}" destId="{655F2082-2750-F242-A794-75431B76DB65}" srcOrd="0" destOrd="0" presId="urn:microsoft.com/office/officeart/2005/8/layout/radial2"/>
    <dgm:cxn modelId="{8EF177F7-B23C-CE41-8E81-F51427BBFB15}" type="presOf" srcId="{119D4B72-5945-5441-A90B-D289AEA89F9F}" destId="{9A50D8B8-75DC-6443-915A-621FC7ABB3E2}" srcOrd="0" destOrd="0" presId="urn:microsoft.com/office/officeart/2005/8/layout/radial2"/>
    <dgm:cxn modelId="{DB7E5CFC-A91A-FB48-B002-F6575E05F27B}" srcId="{1BE182CB-33AC-6C40-9876-AD8DA3C80BDF}" destId="{B538A8C3-9BA3-E44E-B8D3-1890E75C53E6}" srcOrd="3" destOrd="0" parTransId="{5787B048-C987-4A42-9817-34331622D527}" sibTransId="{35257AB2-28B8-7349-9F57-0A67D824ECC0}"/>
    <dgm:cxn modelId="{C336F210-32F4-4D48-BF6E-DA2BE463BCA2}" type="presParOf" srcId="{5B2F04C0-2734-8A43-8CB8-88F23BACE1C0}" destId="{9D5E2AEA-F233-0142-882C-69BE4747D418}" srcOrd="0" destOrd="0" presId="urn:microsoft.com/office/officeart/2005/8/layout/radial2"/>
    <dgm:cxn modelId="{B1FBB5CB-5CBD-5642-A170-07720F0D955C}" type="presParOf" srcId="{9D5E2AEA-F233-0142-882C-69BE4747D418}" destId="{2788902E-27D3-6249-B14E-5CE3E3C39426}" srcOrd="0" destOrd="0" presId="urn:microsoft.com/office/officeart/2005/8/layout/radial2"/>
    <dgm:cxn modelId="{61B0788B-D6CA-3A45-8FB3-9F1440459D1B}" type="presParOf" srcId="{2788902E-27D3-6249-B14E-5CE3E3C39426}" destId="{408352EB-238B-A04F-BB17-27294CBF9DF2}" srcOrd="0" destOrd="0" presId="urn:microsoft.com/office/officeart/2005/8/layout/radial2"/>
    <dgm:cxn modelId="{7C6BD23B-8734-594D-972B-2C5A89D006B1}" type="presParOf" srcId="{2788902E-27D3-6249-B14E-5CE3E3C39426}" destId="{DBFADDD9-C9F0-C142-91F6-DDEB43F697DF}" srcOrd="1" destOrd="0" presId="urn:microsoft.com/office/officeart/2005/8/layout/radial2"/>
    <dgm:cxn modelId="{05B2EE2D-FCF6-A943-922D-0D5BADEA4FA9}" type="presParOf" srcId="{9D5E2AEA-F233-0142-882C-69BE4747D418}" destId="{EBF908DF-3825-5E46-857C-752F60BD1964}" srcOrd="1" destOrd="0" presId="urn:microsoft.com/office/officeart/2005/8/layout/radial2"/>
    <dgm:cxn modelId="{2EB3CE73-140D-B04B-8C89-0F925157D520}" type="presParOf" srcId="{9D5E2AEA-F233-0142-882C-69BE4747D418}" destId="{64855C3A-A8F8-1141-9B6E-C5EE7FF829A4}" srcOrd="2" destOrd="0" presId="urn:microsoft.com/office/officeart/2005/8/layout/radial2"/>
    <dgm:cxn modelId="{278A34F5-19A4-0245-A291-A750E517C03D}" type="presParOf" srcId="{64855C3A-A8F8-1141-9B6E-C5EE7FF829A4}" destId="{655F2082-2750-F242-A794-75431B76DB65}" srcOrd="0" destOrd="0" presId="urn:microsoft.com/office/officeart/2005/8/layout/radial2"/>
    <dgm:cxn modelId="{14F11919-F8FB-A94E-8BAD-21FEE9899134}" type="presParOf" srcId="{64855C3A-A8F8-1141-9B6E-C5EE7FF829A4}" destId="{EE5397E2-7B79-234A-A500-116017D4ECEA}" srcOrd="1" destOrd="0" presId="urn:microsoft.com/office/officeart/2005/8/layout/radial2"/>
    <dgm:cxn modelId="{41D45128-AD66-C149-8B51-C5D0855336A3}" type="presParOf" srcId="{9D5E2AEA-F233-0142-882C-69BE4747D418}" destId="{5E3BC26A-DEF5-0F4A-AE59-806E2B485DE8}" srcOrd="3" destOrd="0" presId="urn:microsoft.com/office/officeart/2005/8/layout/radial2"/>
    <dgm:cxn modelId="{47BBEC06-8B4C-294B-8FD6-6F583F4260A6}" type="presParOf" srcId="{9D5E2AEA-F233-0142-882C-69BE4747D418}" destId="{355F66D0-E70B-CA4B-8B84-212BA6CFE0EC}" srcOrd="4" destOrd="0" presId="urn:microsoft.com/office/officeart/2005/8/layout/radial2"/>
    <dgm:cxn modelId="{BD22A018-5986-EE48-B516-AE82FE2237F6}" type="presParOf" srcId="{355F66D0-E70B-CA4B-8B84-212BA6CFE0EC}" destId="{9B7D8809-FA8F-A041-8455-5E4DB0D8A162}" srcOrd="0" destOrd="0" presId="urn:microsoft.com/office/officeart/2005/8/layout/radial2"/>
    <dgm:cxn modelId="{8B6BECCB-DBE1-9D41-8B87-7E3A60F551DD}" type="presParOf" srcId="{355F66D0-E70B-CA4B-8B84-212BA6CFE0EC}" destId="{9A50D8B8-75DC-6443-915A-621FC7ABB3E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E0EC7-3785-2447-8B46-3392FC70752A}">
      <dsp:nvSpPr>
        <dsp:cNvPr id="0" name=""/>
        <dsp:cNvSpPr/>
      </dsp:nvSpPr>
      <dsp:spPr>
        <a:xfrm>
          <a:off x="1205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 err="1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Persona's</a:t>
          </a:r>
          <a:endParaRPr lang="nl-NL" sz="1000" kern="1200" dirty="0">
            <a:ln>
              <a:solidFill>
                <a:prstClr val="black"/>
              </a:solidFill>
            </a:ln>
            <a:pattFill prst="pct5">
              <a:fgClr>
                <a:srgbClr val="F79646">
                  <a:lumMod val="75000"/>
                </a:srgbClr>
              </a:fgClr>
              <a:bgClr>
                <a:prstClr val="white"/>
              </a:bgClr>
            </a:pattFill>
            <a:latin typeface="Calibri"/>
            <a:ea typeface="+mn-ea"/>
            <a:cs typeface="+mn-cs"/>
          </a:endParaRPr>
        </a:p>
      </dsp:txBody>
      <dsp:txXfrm>
        <a:off x="208937" y="1819416"/>
        <a:ext cx="1003016" cy="1003016"/>
      </dsp:txXfrm>
    </dsp:sp>
    <dsp:sp modelId="{F2951CAD-F487-DD45-B1AE-8747194F27B9}">
      <dsp:nvSpPr>
        <dsp:cNvPr id="0" name=""/>
        <dsp:cNvSpPr/>
      </dsp:nvSpPr>
      <dsp:spPr>
        <a:xfrm>
          <a:off x="1135990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Communicatie-campagne</a:t>
          </a:r>
        </a:p>
      </dsp:txBody>
      <dsp:txXfrm>
        <a:off x="1343722" y="1819416"/>
        <a:ext cx="1003016" cy="1003016"/>
      </dsp:txXfrm>
    </dsp:sp>
    <dsp:sp modelId="{79166F85-8452-514E-B781-50EE605625E1}">
      <dsp:nvSpPr>
        <dsp:cNvPr id="0" name=""/>
        <dsp:cNvSpPr/>
      </dsp:nvSpPr>
      <dsp:spPr>
        <a:xfrm>
          <a:off x="2270774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Hordes en drempels</a:t>
          </a:r>
        </a:p>
      </dsp:txBody>
      <dsp:txXfrm>
        <a:off x="2478506" y="1819416"/>
        <a:ext cx="1003016" cy="1003016"/>
      </dsp:txXfrm>
    </dsp:sp>
    <dsp:sp modelId="{FE27AF78-0FD8-8842-9152-CEC36891038E}">
      <dsp:nvSpPr>
        <dsp:cNvPr id="0" name=""/>
        <dsp:cNvSpPr/>
      </dsp:nvSpPr>
      <dsp:spPr>
        <a:xfrm>
          <a:off x="3405559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Externe </a:t>
          </a:r>
          <a:r>
            <a:rPr lang="nl-NL" sz="1000" kern="1200" dirty="0" err="1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coalitities</a:t>
          </a:r>
          <a:endParaRPr lang="nl-NL" sz="1000" kern="1200" dirty="0">
            <a:ln>
              <a:solidFill>
                <a:prstClr val="black"/>
              </a:solidFill>
            </a:ln>
            <a:pattFill prst="pct5">
              <a:fgClr>
                <a:srgbClr val="F79646">
                  <a:lumMod val="75000"/>
                </a:srgbClr>
              </a:fgClr>
              <a:bgClr>
                <a:prstClr val="white"/>
              </a:bgClr>
            </a:pattFill>
            <a:latin typeface="Calibri"/>
            <a:ea typeface="+mn-ea"/>
            <a:cs typeface="+mn-cs"/>
          </a:endParaRPr>
        </a:p>
      </dsp:txBody>
      <dsp:txXfrm>
        <a:off x="3613291" y="1819416"/>
        <a:ext cx="1003016" cy="1003016"/>
      </dsp:txXfrm>
    </dsp:sp>
    <dsp:sp modelId="{BD064281-6FDA-3044-94DC-5F0D98974AB5}">
      <dsp:nvSpPr>
        <dsp:cNvPr id="0" name=""/>
        <dsp:cNvSpPr/>
      </dsp:nvSpPr>
      <dsp:spPr>
        <a:xfrm>
          <a:off x="4540344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Menukaart goede voorbeelden</a:t>
          </a:r>
        </a:p>
      </dsp:txBody>
      <dsp:txXfrm>
        <a:off x="4748076" y="1819416"/>
        <a:ext cx="1003016" cy="1003016"/>
      </dsp:txXfrm>
    </dsp:sp>
    <dsp:sp modelId="{A72EA415-159C-144F-BAE6-31DC447E531C}">
      <dsp:nvSpPr>
        <dsp:cNvPr id="0" name=""/>
        <dsp:cNvSpPr/>
      </dsp:nvSpPr>
      <dsp:spPr>
        <a:xfrm>
          <a:off x="5675128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Klantvriendelijkheid</a:t>
          </a:r>
        </a:p>
      </dsp:txBody>
      <dsp:txXfrm>
        <a:off x="5882860" y="1819416"/>
        <a:ext cx="1003016" cy="1003016"/>
      </dsp:txXfrm>
    </dsp:sp>
    <dsp:sp modelId="{C7AA1674-88BB-C14E-8CC0-BC81B0ABFB03}">
      <dsp:nvSpPr>
        <dsp:cNvPr id="0" name=""/>
        <dsp:cNvSpPr/>
      </dsp:nvSpPr>
      <dsp:spPr>
        <a:xfrm>
          <a:off x="6809913" y="1611684"/>
          <a:ext cx="1418480" cy="141848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8064" tIns="12700" rIns="78064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>
              <a:ln>
                <a:solidFill>
                  <a:prstClr val="black"/>
                </a:solidFill>
              </a:ln>
              <a:pattFill prst="pct5">
                <a:fgClr>
                  <a:srgbClr val="F79646">
                    <a:lumMod val="75000"/>
                  </a:srgbClr>
                </a:fgClr>
                <a:bgClr>
                  <a:prstClr val="white"/>
                </a:bgClr>
              </a:pattFill>
              <a:latin typeface="Calibri"/>
              <a:ea typeface="+mn-ea"/>
              <a:cs typeface="+mn-cs"/>
            </a:rPr>
            <a:t>Armoede dashboard</a:t>
          </a:r>
        </a:p>
      </dsp:txBody>
      <dsp:txXfrm>
        <a:off x="7017645" y="1819416"/>
        <a:ext cx="1003016" cy="100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C26A-DEF5-0F4A-AE59-806E2B485DE8}">
      <dsp:nvSpPr>
        <dsp:cNvPr id="0" name=""/>
        <dsp:cNvSpPr/>
      </dsp:nvSpPr>
      <dsp:spPr>
        <a:xfrm rot="1759075">
          <a:off x="2681304" y="3084601"/>
          <a:ext cx="910484" cy="63720"/>
        </a:xfrm>
        <a:custGeom>
          <a:avLst/>
          <a:gdLst/>
          <a:ahLst/>
          <a:cxnLst/>
          <a:rect l="0" t="0" r="0" b="0"/>
          <a:pathLst>
            <a:path>
              <a:moveTo>
                <a:pt x="0" y="31860"/>
              </a:moveTo>
              <a:lnTo>
                <a:pt x="910484" y="31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908DF-3825-5E46-857C-752F60BD1964}">
      <dsp:nvSpPr>
        <dsp:cNvPr id="0" name=""/>
        <dsp:cNvSpPr/>
      </dsp:nvSpPr>
      <dsp:spPr>
        <a:xfrm rot="19840925">
          <a:off x="2681304" y="1493527"/>
          <a:ext cx="910484" cy="63720"/>
        </a:xfrm>
        <a:custGeom>
          <a:avLst/>
          <a:gdLst/>
          <a:ahLst/>
          <a:cxnLst/>
          <a:rect l="0" t="0" r="0" b="0"/>
          <a:pathLst>
            <a:path>
              <a:moveTo>
                <a:pt x="0" y="31860"/>
              </a:moveTo>
              <a:lnTo>
                <a:pt x="910484" y="318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ADDD9-C9F0-C142-91F6-DDEB43F697DF}">
      <dsp:nvSpPr>
        <dsp:cNvPr id="0" name=""/>
        <dsp:cNvSpPr/>
      </dsp:nvSpPr>
      <dsp:spPr>
        <a:xfrm>
          <a:off x="263299" y="864269"/>
          <a:ext cx="2913310" cy="291331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5F2082-2750-F242-A794-75431B76DB65}">
      <dsp:nvSpPr>
        <dsp:cNvPr id="0" name=""/>
        <dsp:cNvSpPr/>
      </dsp:nvSpPr>
      <dsp:spPr>
        <a:xfrm>
          <a:off x="3421535" y="527"/>
          <a:ext cx="1747986" cy="1747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Lokaal</a:t>
          </a:r>
        </a:p>
      </dsp:txBody>
      <dsp:txXfrm>
        <a:off x="3677522" y="256514"/>
        <a:ext cx="1236012" cy="1236012"/>
      </dsp:txXfrm>
    </dsp:sp>
    <dsp:sp modelId="{EE5397E2-7B79-234A-A500-116017D4ECEA}">
      <dsp:nvSpPr>
        <dsp:cNvPr id="0" name=""/>
        <dsp:cNvSpPr/>
      </dsp:nvSpPr>
      <dsp:spPr>
        <a:xfrm>
          <a:off x="5344320" y="527"/>
          <a:ext cx="2621979" cy="1747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Voedselbank meldt zich aan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Delen van de bouwstenen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Plan maken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Uitvoeren plan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 dirty="0"/>
            <a:t>Bijsturen en evalueren</a:t>
          </a:r>
        </a:p>
      </dsp:txBody>
      <dsp:txXfrm>
        <a:off x="5344320" y="527"/>
        <a:ext cx="2621979" cy="1747986"/>
      </dsp:txXfrm>
    </dsp:sp>
    <dsp:sp modelId="{9B7D8809-FA8F-A041-8455-5E4DB0D8A162}">
      <dsp:nvSpPr>
        <dsp:cNvPr id="0" name=""/>
        <dsp:cNvSpPr/>
      </dsp:nvSpPr>
      <dsp:spPr>
        <a:xfrm>
          <a:off x="3421535" y="2893335"/>
          <a:ext cx="1747986" cy="1747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Landelijk</a:t>
          </a:r>
        </a:p>
      </dsp:txBody>
      <dsp:txXfrm>
        <a:off x="3677522" y="3149322"/>
        <a:ext cx="1236012" cy="1236012"/>
      </dsp:txXfrm>
    </dsp:sp>
    <dsp:sp modelId="{9A50D8B8-75DC-6443-915A-621FC7ABB3E2}">
      <dsp:nvSpPr>
        <dsp:cNvPr id="0" name=""/>
        <dsp:cNvSpPr/>
      </dsp:nvSpPr>
      <dsp:spPr>
        <a:xfrm>
          <a:off x="5344320" y="2893335"/>
          <a:ext cx="2621979" cy="1747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Dataverzameling </a:t>
          </a:r>
          <a:r>
            <a:rPr lang="nl-NL" sz="1200" kern="1200" dirty="0" err="1"/>
            <a:t>tbv</a:t>
          </a:r>
          <a:r>
            <a:rPr lang="nl-NL" sz="1200" kern="1200" dirty="0"/>
            <a:t> armoede dashboard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Landelijke samenwerkingen opzetten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Toekenningscriteria aanpassen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200" kern="1200" dirty="0"/>
            <a:t>Ontwikkeling communicatie campagne</a:t>
          </a:r>
        </a:p>
      </dsp:txBody>
      <dsp:txXfrm>
        <a:off x="5344320" y="2893335"/>
        <a:ext cx="2621979" cy="17479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nl-NL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484640"/>
            <a:ext cx="822888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028B9A8-13FB-4757-BC2D-066EC4142CC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nl-NL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_Image, 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nl-NL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484640"/>
            <a:ext cx="822888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FDDAD45-CF82-423D-AEFA-E95D70D986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nl-NL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nl-NL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457200" y="1484640"/>
            <a:ext cx="822888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FC942BF-D3FD-4C95-9E0D-D606832F69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nl-NL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8D4F0C9-C1B5-438F-BB02-1DD20F4B3E2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nl-NL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nl-NL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484640"/>
            <a:ext cx="401544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3880" y="1484640"/>
            <a:ext cx="401544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84C9F1F-A56B-4C47-8AFB-1E557FA9B6A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nl-NL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Afbeelding 6" descr=""/>
          <p:cNvPicPr/>
          <p:nvPr/>
        </p:nvPicPr>
        <p:blipFill>
          <a:blip r:embed="rId2"/>
          <a:stretch/>
        </p:blipFill>
        <p:spPr>
          <a:xfrm>
            <a:off x="5076000" y="104400"/>
            <a:ext cx="2698920" cy="622800"/>
          </a:xfrm>
          <a:prstGeom prst="rect">
            <a:avLst/>
          </a:prstGeom>
          <a:ln w="0">
            <a:noFill/>
          </a:ln>
        </p:spPr>
      </p:pic>
      <p:sp>
        <p:nvSpPr>
          <p:cNvPr id="1" name="Rechthoek 7" hidden="1"/>
          <p:cNvSpPr/>
          <p:nvPr/>
        </p:nvSpPr>
        <p:spPr>
          <a:xfrm>
            <a:off x="8676360" y="0"/>
            <a:ext cx="466920" cy="6857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l-NL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" name="bg object 16"/>
          <p:cNvSpPr/>
          <p:nvPr/>
        </p:nvSpPr>
        <p:spPr>
          <a:xfrm>
            <a:off x="431280" y="3525120"/>
            <a:ext cx="3051000" cy="1407600"/>
          </a:xfrm>
          <a:custGeom>
            <a:avLst/>
            <a:gdLst>
              <a:gd name="textAreaLeft" fmla="*/ 0 w 3051000"/>
              <a:gd name="textAreaRight" fmla="*/ 3051720 w 3051000"/>
              <a:gd name="textAreaTop" fmla="*/ 0 h 1407600"/>
              <a:gd name="textAreaBottom" fmla="*/ 1408320 h 1407600"/>
            </a:gdLst>
            <a:ahLst/>
            <a:rect l="textAreaLeft" t="textAreaTop" r="textAreaRight" b="textAreaBottom"/>
            <a:pathLst>
              <a:path w="4069079" h="1408429">
                <a:moveTo>
                  <a:pt x="4068686" y="673061"/>
                </a:moveTo>
                <a:lnTo>
                  <a:pt x="4059898" y="624852"/>
                </a:lnTo>
                <a:lnTo>
                  <a:pt x="4042308" y="581317"/>
                </a:lnTo>
                <a:lnTo>
                  <a:pt x="4015917" y="545592"/>
                </a:lnTo>
                <a:lnTo>
                  <a:pt x="3836225" y="545592"/>
                </a:lnTo>
                <a:lnTo>
                  <a:pt x="3852278" y="505879"/>
                </a:lnTo>
                <a:lnTo>
                  <a:pt x="3861066" y="457657"/>
                </a:lnTo>
                <a:lnTo>
                  <a:pt x="3861066" y="407885"/>
                </a:lnTo>
                <a:lnTo>
                  <a:pt x="3852278" y="359676"/>
                </a:lnTo>
                <a:lnTo>
                  <a:pt x="3834688" y="316141"/>
                </a:lnTo>
                <a:lnTo>
                  <a:pt x="3826243" y="304723"/>
                </a:lnTo>
                <a:lnTo>
                  <a:pt x="3976281" y="304723"/>
                </a:lnTo>
                <a:lnTo>
                  <a:pt x="4002659" y="268986"/>
                </a:lnTo>
                <a:lnTo>
                  <a:pt x="4020248" y="225463"/>
                </a:lnTo>
                <a:lnTo>
                  <a:pt x="4029049" y="177241"/>
                </a:lnTo>
                <a:lnTo>
                  <a:pt x="4029049" y="127469"/>
                </a:lnTo>
                <a:lnTo>
                  <a:pt x="4020248" y="79248"/>
                </a:lnTo>
                <a:lnTo>
                  <a:pt x="4002659" y="35725"/>
                </a:lnTo>
                <a:lnTo>
                  <a:pt x="3976281" y="0"/>
                </a:lnTo>
                <a:lnTo>
                  <a:pt x="52768" y="0"/>
                </a:lnTo>
                <a:lnTo>
                  <a:pt x="26377" y="35725"/>
                </a:lnTo>
                <a:lnTo>
                  <a:pt x="8788" y="79248"/>
                </a:lnTo>
                <a:lnTo>
                  <a:pt x="0" y="127469"/>
                </a:lnTo>
                <a:lnTo>
                  <a:pt x="0" y="177241"/>
                </a:lnTo>
                <a:lnTo>
                  <a:pt x="8788" y="225463"/>
                </a:lnTo>
                <a:lnTo>
                  <a:pt x="26377" y="268986"/>
                </a:lnTo>
                <a:lnTo>
                  <a:pt x="43789" y="292569"/>
                </a:lnTo>
                <a:lnTo>
                  <a:pt x="26377" y="316141"/>
                </a:lnTo>
                <a:lnTo>
                  <a:pt x="8788" y="359676"/>
                </a:lnTo>
                <a:lnTo>
                  <a:pt x="0" y="407885"/>
                </a:lnTo>
                <a:lnTo>
                  <a:pt x="0" y="457657"/>
                </a:lnTo>
                <a:lnTo>
                  <a:pt x="8788" y="505879"/>
                </a:lnTo>
                <a:lnTo>
                  <a:pt x="26377" y="549414"/>
                </a:lnTo>
                <a:lnTo>
                  <a:pt x="38150" y="565365"/>
                </a:lnTo>
                <a:lnTo>
                  <a:pt x="26377" y="581317"/>
                </a:lnTo>
                <a:lnTo>
                  <a:pt x="8788" y="624852"/>
                </a:lnTo>
                <a:lnTo>
                  <a:pt x="0" y="673061"/>
                </a:lnTo>
                <a:lnTo>
                  <a:pt x="0" y="722845"/>
                </a:lnTo>
                <a:lnTo>
                  <a:pt x="8788" y="771055"/>
                </a:lnTo>
                <a:lnTo>
                  <a:pt x="26377" y="814590"/>
                </a:lnTo>
                <a:lnTo>
                  <a:pt x="43789" y="838161"/>
                </a:lnTo>
                <a:lnTo>
                  <a:pt x="26377" y="861733"/>
                </a:lnTo>
                <a:lnTo>
                  <a:pt x="8788" y="905268"/>
                </a:lnTo>
                <a:lnTo>
                  <a:pt x="0" y="953477"/>
                </a:lnTo>
                <a:lnTo>
                  <a:pt x="0" y="1003261"/>
                </a:lnTo>
                <a:lnTo>
                  <a:pt x="8788" y="1051471"/>
                </a:lnTo>
                <a:lnTo>
                  <a:pt x="26377" y="1095006"/>
                </a:lnTo>
                <a:lnTo>
                  <a:pt x="42659" y="1117053"/>
                </a:lnTo>
                <a:lnTo>
                  <a:pt x="26377" y="1139101"/>
                </a:lnTo>
                <a:lnTo>
                  <a:pt x="8788" y="1182636"/>
                </a:lnTo>
                <a:lnTo>
                  <a:pt x="0" y="1230858"/>
                </a:lnTo>
                <a:lnTo>
                  <a:pt x="0" y="1280629"/>
                </a:lnTo>
                <a:lnTo>
                  <a:pt x="8788" y="1328851"/>
                </a:lnTo>
                <a:lnTo>
                  <a:pt x="26377" y="1372374"/>
                </a:lnTo>
                <a:lnTo>
                  <a:pt x="52768" y="1408099"/>
                </a:lnTo>
                <a:lnTo>
                  <a:pt x="869238" y="1408099"/>
                </a:lnTo>
                <a:lnTo>
                  <a:pt x="895616" y="1372374"/>
                </a:lnTo>
                <a:lnTo>
                  <a:pt x="913206" y="1328851"/>
                </a:lnTo>
                <a:lnTo>
                  <a:pt x="921994" y="1280629"/>
                </a:lnTo>
                <a:lnTo>
                  <a:pt x="921994" y="1230858"/>
                </a:lnTo>
                <a:lnTo>
                  <a:pt x="913206" y="1182636"/>
                </a:lnTo>
                <a:lnTo>
                  <a:pt x="895616" y="1139101"/>
                </a:lnTo>
                <a:lnTo>
                  <a:pt x="889431" y="1130731"/>
                </a:lnTo>
                <a:lnTo>
                  <a:pt x="3766134" y="1130731"/>
                </a:lnTo>
                <a:lnTo>
                  <a:pt x="3792524" y="1095006"/>
                </a:lnTo>
                <a:lnTo>
                  <a:pt x="3810114" y="1051471"/>
                </a:lnTo>
                <a:lnTo>
                  <a:pt x="3818902" y="1003261"/>
                </a:lnTo>
                <a:lnTo>
                  <a:pt x="3818902" y="953477"/>
                </a:lnTo>
                <a:lnTo>
                  <a:pt x="3810114" y="905268"/>
                </a:lnTo>
                <a:lnTo>
                  <a:pt x="3792524" y="861733"/>
                </a:lnTo>
                <a:lnTo>
                  <a:pt x="3784079" y="850315"/>
                </a:lnTo>
                <a:lnTo>
                  <a:pt x="4015917" y="850315"/>
                </a:lnTo>
                <a:lnTo>
                  <a:pt x="4042308" y="814590"/>
                </a:lnTo>
                <a:lnTo>
                  <a:pt x="4059898" y="771055"/>
                </a:lnTo>
                <a:lnTo>
                  <a:pt x="4068686" y="722845"/>
                </a:lnTo>
                <a:lnTo>
                  <a:pt x="4068686" y="673061"/>
                </a:lnTo>
                <a:close/>
              </a:path>
            </a:pathLst>
          </a:custGeom>
          <a:solidFill>
            <a:srgbClr val="ffd100">
              <a:alpha val="4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nl-NL" sz="135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3" name="bg object 17" descr=""/>
          <p:cNvPicPr/>
          <p:nvPr/>
        </p:nvPicPr>
        <p:blipFill>
          <a:blip r:embed="rId3"/>
          <a:stretch/>
        </p:blipFill>
        <p:spPr>
          <a:xfrm>
            <a:off x="0" y="0"/>
            <a:ext cx="9141120" cy="6224040"/>
          </a:xfrm>
          <a:prstGeom prst="rect">
            <a:avLst/>
          </a:prstGeom>
          <a:ln w="0">
            <a:noFill/>
          </a:ln>
        </p:spPr>
      </p:pic>
      <p:sp>
        <p:nvSpPr>
          <p:cNvPr id="4" name="bg object 18"/>
          <p:cNvSpPr/>
          <p:nvPr/>
        </p:nvSpPr>
        <p:spPr>
          <a:xfrm>
            <a:off x="152280" y="203040"/>
            <a:ext cx="8836560" cy="6021000"/>
          </a:xfrm>
          <a:custGeom>
            <a:avLst/>
            <a:gdLst>
              <a:gd name="textAreaLeft" fmla="*/ 0 w 8836560"/>
              <a:gd name="textAreaRight" fmla="*/ 8837280 w 8836560"/>
              <a:gd name="textAreaTop" fmla="*/ 0 h 6021000"/>
              <a:gd name="textAreaBottom" fmla="*/ 6021720 h 6021000"/>
            </a:gdLst>
            <a:ahLst/>
            <a:rect l="textAreaLeft" t="textAreaTop" r="textAreaRight" b="textAreaBottom"/>
            <a:pathLst>
              <a:path w="11783060" h="6021705">
                <a:moveTo>
                  <a:pt x="11782653" y="0"/>
                </a:moveTo>
                <a:lnTo>
                  <a:pt x="0" y="0"/>
                </a:lnTo>
                <a:lnTo>
                  <a:pt x="0" y="6021387"/>
                </a:lnTo>
                <a:lnTo>
                  <a:pt x="11782653" y="6021387"/>
                </a:lnTo>
                <a:lnTo>
                  <a:pt x="1178265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nl-NL" sz="135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titeltekst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484640"/>
            <a:ext cx="822888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overzichtstekst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Tweede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Derde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Vijfde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Zesde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Zevende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3607200" cy="36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nl-NL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1400" strike="noStrike" u="none">
                <a:solidFill>
                  <a:srgbClr val="000000"/>
                </a:solidFill>
                <a:uFillTx/>
                <a:latin typeface="Times New Roman"/>
              </a:rPr>
              <a:t>&lt;voettekst&gt;</a:t>
            </a:r>
            <a:endParaRPr b="0" lang="nl-NL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sldNum" idx="2"/>
          </p:nvPr>
        </p:nvSpPr>
        <p:spPr>
          <a:xfrm>
            <a:off x="6948360" y="638136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nl-N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ED6F628-8149-4E21-A376-689E143AA468}" type="slidenum">
              <a:rPr b="0" lang="nl-NL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Arial"/>
              </a:rPr>
              <a:t>&lt;nummer&gt;</a:t>
            </a:fld>
            <a:endParaRPr b="0" lang="nl-NL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indent="0">
              <a:buNone/>
              <a:defRPr b="0" lang="nl-NL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nl-NL" sz="1400" strike="noStrike" u="none">
                <a:solidFill>
                  <a:srgbClr val="000000"/>
                </a:solidFill>
                <a:uFillTx/>
                <a:latin typeface="Times New Roman"/>
              </a:rPr>
              <a:t>&lt;datum/tijd&gt;</a:t>
            </a:r>
            <a:endParaRPr b="0" lang="nl-NL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6" descr=""/>
          <p:cNvPicPr/>
          <p:nvPr/>
        </p:nvPicPr>
        <p:blipFill>
          <a:blip r:embed="rId2"/>
          <a:stretch/>
        </p:blipFill>
        <p:spPr>
          <a:xfrm>
            <a:off x="5076000" y="104400"/>
            <a:ext cx="2698920" cy="622800"/>
          </a:xfrm>
          <a:prstGeom prst="rect">
            <a:avLst/>
          </a:prstGeom>
          <a:ln w="0">
            <a:noFill/>
          </a:ln>
        </p:spPr>
      </p:pic>
      <p:sp>
        <p:nvSpPr>
          <p:cNvPr id="13" name="Rechthoek 7"/>
          <p:cNvSpPr/>
          <p:nvPr/>
        </p:nvSpPr>
        <p:spPr>
          <a:xfrm>
            <a:off x="8676360" y="0"/>
            <a:ext cx="466920" cy="6857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l-NL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nl-NL" sz="4400" strike="noStrike" u="none">
                <a:solidFill>
                  <a:srgbClr val="000000"/>
                </a:solidFill>
                <a:uFillTx/>
                <a:latin typeface="Arial"/>
              </a:rPr>
              <a:t>Klik om de opmaak van de titeltekst te bewerken</a:t>
            </a:r>
            <a:endParaRPr b="0" lang="nl-NL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3200" strike="noStrike" u="none">
                <a:solidFill>
                  <a:srgbClr val="000000"/>
                </a:solidFill>
                <a:uFillTx/>
                <a:latin typeface="Arial"/>
              </a:rPr>
              <a:t>Klik om de opmaak van de overzichtstekst te bewerken</a:t>
            </a: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800" strike="noStrike" u="none">
                <a:solidFill>
                  <a:srgbClr val="000000"/>
                </a:solidFill>
                <a:uFillTx/>
                <a:latin typeface="Arial"/>
              </a:rPr>
              <a:t>Tweede overzichtsniveau</a:t>
            </a:r>
            <a:endParaRPr b="0" lang="nl-NL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400" strike="noStrike" u="none">
                <a:solidFill>
                  <a:srgbClr val="000000"/>
                </a:solidFill>
                <a:uFillTx/>
                <a:latin typeface="Arial"/>
              </a:rPr>
              <a:t>Derde overzichtsniveau</a:t>
            </a:r>
            <a:endParaRPr b="0" lang="nl-NL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2000" strike="noStrike" u="none">
                <a:solidFill>
                  <a:srgbClr val="000000"/>
                </a:solidFill>
                <a:uFillTx/>
                <a:latin typeface="Arial"/>
              </a:rPr>
              <a:t>Vierde overzichtsniveau</a:t>
            </a:r>
            <a:endParaRPr b="0" lang="nl-NL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trike="noStrike" u="none">
                <a:solidFill>
                  <a:srgbClr val="000000"/>
                </a:solidFill>
                <a:uFillTx/>
                <a:latin typeface="Arial"/>
              </a:rPr>
              <a:t>Vijfde overzichtsniveau</a:t>
            </a:r>
            <a:endParaRPr b="0" lang="nl-NL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trike="noStrike" u="none">
                <a:solidFill>
                  <a:srgbClr val="000000"/>
                </a:solidFill>
                <a:uFillTx/>
                <a:latin typeface="Arial"/>
              </a:rPr>
              <a:t>Zesde overzichtsniveau</a:t>
            </a:r>
            <a:endParaRPr b="0" lang="nl-NL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2000" strike="noStrike" u="none">
                <a:solidFill>
                  <a:srgbClr val="000000"/>
                </a:solidFill>
                <a:uFillTx/>
                <a:latin typeface="Arial"/>
              </a:rPr>
              <a:t>Zevende overzichtsniveau</a:t>
            </a:r>
            <a:endParaRPr b="0" lang="nl-NL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6" descr=""/>
          <p:cNvPicPr/>
          <p:nvPr/>
        </p:nvPicPr>
        <p:blipFill>
          <a:blip r:embed="rId2"/>
          <a:stretch/>
        </p:blipFill>
        <p:spPr>
          <a:xfrm>
            <a:off x="5076000" y="104400"/>
            <a:ext cx="2698920" cy="622800"/>
          </a:xfrm>
          <a:prstGeom prst="rect">
            <a:avLst/>
          </a:prstGeom>
          <a:ln w="0">
            <a:noFill/>
          </a:ln>
        </p:spPr>
      </p:pic>
      <p:sp>
        <p:nvSpPr>
          <p:cNvPr id="17" name="Rechthoek 7"/>
          <p:cNvSpPr/>
          <p:nvPr/>
        </p:nvSpPr>
        <p:spPr>
          <a:xfrm>
            <a:off x="8676360" y="0"/>
            <a:ext cx="466920" cy="6857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l-NL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titeltekst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484640"/>
            <a:ext cx="822888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overzichtstekst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Tweede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Derde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Vijfde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Zesde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Zevende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36072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nl-NL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1400" strike="noStrike" u="none">
                <a:solidFill>
                  <a:srgbClr val="000000"/>
                </a:solidFill>
                <a:uFillTx/>
                <a:latin typeface="Times New Roman"/>
              </a:rPr>
              <a:t>&lt;voettekst&gt;</a:t>
            </a:r>
            <a:endParaRPr b="0" lang="nl-NL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sldNum" idx="5"/>
          </p:nvPr>
        </p:nvSpPr>
        <p:spPr>
          <a:xfrm>
            <a:off x="6948360" y="638136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fr-FR" sz="12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6BD85BC-09AE-455B-A495-AEFCC3A4A28D}" type="slidenum">
              <a:rPr b="0" lang="fr-FR" sz="1200" strike="noStrike" u="none">
                <a:solidFill>
                  <a:schemeClr val="dk1"/>
                </a:solidFill>
                <a:uFillTx/>
                <a:latin typeface="Arial"/>
              </a:rPr>
              <a:t>&lt;nummer&gt;</a:t>
            </a:fld>
            <a:endParaRPr b="0" lang="nl-NL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nl-NL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nl-NL" sz="1400" strike="noStrike" u="none">
                <a:solidFill>
                  <a:srgbClr val="000000"/>
                </a:solidFill>
                <a:uFillTx/>
                <a:latin typeface="Times New Roman"/>
              </a:rPr>
              <a:t>&lt;datum/tijd&gt;</a:t>
            </a:r>
            <a:endParaRPr b="0" lang="nl-NL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3"/>
    <p:sldLayoutId id="2147483654" r:id="rId4"/>
    <p:sldLayoutId id="2147483655" r:id="rId5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6" descr=""/>
          <p:cNvPicPr/>
          <p:nvPr/>
        </p:nvPicPr>
        <p:blipFill>
          <a:blip r:embed="rId2"/>
          <a:stretch/>
        </p:blipFill>
        <p:spPr>
          <a:xfrm>
            <a:off x="5076000" y="104400"/>
            <a:ext cx="2698920" cy="622800"/>
          </a:xfrm>
          <a:prstGeom prst="rect">
            <a:avLst/>
          </a:prstGeom>
          <a:ln w="0">
            <a:noFill/>
          </a:ln>
        </p:spPr>
      </p:pic>
      <p:sp>
        <p:nvSpPr>
          <p:cNvPr id="28" name="Rechthoek 7"/>
          <p:cNvSpPr/>
          <p:nvPr/>
        </p:nvSpPr>
        <p:spPr>
          <a:xfrm>
            <a:off x="8676360" y="0"/>
            <a:ext cx="466920" cy="6857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nl-NL" sz="1800" strike="noStrike" u="none">
              <a:solidFill>
                <a:schemeClr val="lt1"/>
              </a:solidFill>
              <a:uFillTx/>
              <a:latin typeface="Calibri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titeltekst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484640"/>
            <a:ext cx="401544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overzichtstekst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Tweede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Derde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Vijfde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Zesde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Zevende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484640"/>
            <a:ext cx="4015440" cy="464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Klik om de opmaak van de overzichtstekst te bewerken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Tweede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Derde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Vierde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Vijfde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Zesde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nl-NL" sz="1800" strike="noStrike" u="none">
                <a:solidFill>
                  <a:srgbClr val="000000"/>
                </a:solidFill>
                <a:uFillTx/>
                <a:latin typeface="Arial"/>
              </a:rPr>
              <a:t>Zevende overzichtsniveau</a:t>
            </a:r>
            <a:endParaRPr b="0" lang="nl-NL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36072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nl-NL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1400" strike="noStrike" u="none">
                <a:solidFill>
                  <a:srgbClr val="000000"/>
                </a:solidFill>
                <a:uFillTx/>
                <a:latin typeface="Times New Roman"/>
              </a:rPr>
              <a:t>&lt;voettekst&gt;</a:t>
            </a:r>
            <a:endParaRPr b="0" lang="nl-NL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sldNum" idx="8"/>
          </p:nvPr>
        </p:nvSpPr>
        <p:spPr>
          <a:xfrm>
            <a:off x="6948360" y="638136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fr-FR" sz="12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42A49D0-4F01-4379-835E-2407A395CF33}" type="slidenum">
              <a:rPr b="0" lang="fr-FR" sz="1200" strike="noStrike" u="none">
                <a:solidFill>
                  <a:schemeClr val="dk1"/>
                </a:solidFill>
                <a:uFillTx/>
                <a:latin typeface="Arial"/>
              </a:rPr>
              <a:t>&lt;nummer&gt;</a:t>
            </a:fld>
            <a:endParaRPr b="0" lang="nl-NL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nl-NL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nl-NL" sz="1400" strike="noStrike" u="none">
                <a:solidFill>
                  <a:srgbClr val="000000"/>
                </a:solidFill>
                <a:uFillTx/>
                <a:latin typeface="Times New Roman"/>
              </a:rPr>
              <a:t>&lt;datum/tijd&gt;</a:t>
            </a:r>
            <a:endParaRPr b="0" lang="nl-NL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diagramData" Target="../diagrams/data2.xml"/><Relationship Id="rId2" Type="http://schemas.openxmlformats.org/officeDocument/2006/relationships/diagramLayout" Target="../diagrams/layout2.xml"/><Relationship Id="rId3" Type="http://schemas.openxmlformats.org/officeDocument/2006/relationships/diagramQuickStyle" Target="../diagrams/quickStyle2.xml"/><Relationship Id="rId4" Type="http://schemas.openxmlformats.org/officeDocument/2006/relationships/diagramColors" Target="../diagrams/colors2.xml"/><Relationship Id="rId5" Type="http://schemas.microsoft.com/office/2007/relationships/diagramDrawing" Target="../diagrams/drawing2.xml"/><Relationship Id="rId6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nl-NL" sz="3800" strike="noStrike" u="none">
                <a:solidFill>
                  <a:schemeClr val="dk1"/>
                </a:solidFill>
                <a:uFillTx/>
                <a:latin typeface="Arial"/>
              </a:rPr>
              <a:t>‘</a:t>
            </a:r>
            <a:r>
              <a:rPr b="0" lang="nl-NL" sz="3800" strike="noStrike" u="none">
                <a:solidFill>
                  <a:schemeClr val="dk1"/>
                </a:solidFill>
                <a:uFillTx/>
                <a:latin typeface="Arial"/>
              </a:rPr>
              <a:t>Onder de Radar’</a:t>
            </a:r>
            <a:endParaRPr b="0" lang="nl-NL" sz="3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772640"/>
            <a:ext cx="4037760" cy="435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1" lang="nl-NL" sz="2800" strike="noStrike" u="none">
                <a:solidFill>
                  <a:schemeClr val="dk1"/>
                </a:solidFill>
                <a:uFillTx/>
                <a:latin typeface="Arial"/>
              </a:rPr>
              <a:t>Een vuist tegen voedselarmoede</a:t>
            </a:r>
            <a:endParaRPr b="0" lang="nl-NL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nl-NL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endParaRPr b="0" lang="nl-NL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nl-NL" sz="2800" strike="noStrike" u="none">
                <a:solidFill>
                  <a:schemeClr val="dk1"/>
                </a:solidFill>
                <a:uFillTx/>
                <a:latin typeface="Arial"/>
              </a:rPr>
              <a:t>15 oktober 2024</a:t>
            </a:r>
            <a:endParaRPr b="0" lang="nl-NL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0" name="Picture 2" descr=""/>
          <p:cNvPicPr/>
          <p:nvPr/>
        </p:nvPicPr>
        <p:blipFill>
          <a:blip r:embed="rId1"/>
          <a:stretch/>
        </p:blipFill>
        <p:spPr>
          <a:xfrm>
            <a:off x="4648320" y="1772640"/>
            <a:ext cx="4037760" cy="4352760"/>
          </a:xfrm>
          <a:prstGeom prst="rect">
            <a:avLst/>
          </a:prstGeom>
          <a:ln w="0">
            <a:noFill/>
          </a:ln>
        </p:spPr>
      </p:pic>
      <p:sp>
        <p:nvSpPr>
          <p:cNvPr id="41" name="PlaceHolder 3"/>
          <p:cNvSpPr>
            <a:spLocks noGrp="1"/>
          </p:cNvSpPr>
          <p:nvPr>
            <p:ph type="sldNum" idx="10"/>
          </p:nvPr>
        </p:nvSpPr>
        <p:spPr>
          <a:xfrm>
            <a:off x="6948360" y="638136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lstStyle>
            <a:lvl1pPr indent="0" algn="r" defTabSz="9144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  <a:defRPr b="0" lang="fr-FR" sz="12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fld id="{D9895C73-20A2-4F82-AA76-BB5FBCF33CED}" type="slidenum">
              <a:rPr b="0" lang="fr-FR" sz="1200" strike="noStrike" u="none">
                <a:solidFill>
                  <a:schemeClr val="dk1"/>
                </a:solidFill>
                <a:uFillTx/>
                <a:latin typeface="Arial"/>
              </a:rPr>
              <a:t>1</a:t>
            </a:fld>
            <a:endParaRPr b="0" lang="nl-NL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4680" y="102600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47500" lnSpcReduction="1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4000" spc="57" strike="noStrike" u="none">
                <a:solidFill>
                  <a:schemeClr val="dk1"/>
                </a:solidFill>
                <a:uFillTx/>
                <a:latin typeface="Arial"/>
              </a:rPr>
              <a:t>'Onder de Radar'</a:t>
            </a:r>
            <a:br>
              <a:rPr sz="4000"/>
            </a:br>
            <a:endParaRPr b="0" lang="nl-NL" sz="4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Text Placeholder 4"/>
          <p:cNvSpPr/>
          <p:nvPr/>
        </p:nvSpPr>
        <p:spPr>
          <a:xfrm>
            <a:off x="172080" y="2442240"/>
            <a:ext cx="2054880" cy="291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spcAft>
                <a:spcPts val="451"/>
              </a:spcAft>
            </a:pPr>
            <a:r>
              <a:rPr b="1" lang="nl-NL" sz="1350" strike="noStrike" u="none">
                <a:solidFill>
                  <a:srgbClr val="ee7202"/>
                </a:solidFill>
                <a:uFillTx/>
                <a:latin typeface="Graphik Black"/>
              </a:rPr>
              <a:t>NIET WETEN</a:t>
            </a:r>
            <a:endParaRPr b="0" lang="nl-NL" sz="13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nl-NL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</a:rPr>
              <a:t>Onbekend zijn met het bestaan van de Voedselbank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</a:rPr>
              <a:t>Onbekend zijn met de activiteiten van de Voedselbank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</a:rPr>
              <a:t>Onbekend zijn voorwaarden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</a:rPr>
              <a:t>Onbekend zijn met aanmelding/procedures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Text Placeholder 4"/>
          <p:cNvSpPr/>
          <p:nvPr/>
        </p:nvSpPr>
        <p:spPr>
          <a:xfrm>
            <a:off x="2170440" y="2812320"/>
            <a:ext cx="2054880" cy="291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68580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r>
              <a:rPr b="1" lang="nl-NL" sz="1350" strike="noStrike" u="none">
                <a:solidFill>
                  <a:srgbClr val="ee7202"/>
                </a:solidFill>
                <a:uFillTx/>
                <a:latin typeface="Graphik Black"/>
                <a:ea typeface="Segoe UI Black"/>
              </a:rPr>
              <a:t>NIET DURVEN</a:t>
            </a:r>
            <a:endParaRPr b="0" lang="nl-NL" sz="13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68580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Zich schamen om te komen en te worden gezien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Zich schamen voor hun schulden/niet met papieren durven te komen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Bang zijn weggestuurd te worden omdat ze niet voldoen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Bang zijn om naar de Voedselbank te komen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Text Placeholder 4"/>
          <p:cNvSpPr/>
          <p:nvPr/>
        </p:nvSpPr>
        <p:spPr>
          <a:xfrm>
            <a:off x="4399560" y="2812320"/>
            <a:ext cx="2054880" cy="291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68580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r>
              <a:rPr b="1" lang="nl-NL" sz="1350" strike="noStrike" u="none">
                <a:solidFill>
                  <a:srgbClr val="ee7202"/>
                </a:solidFill>
                <a:uFillTx/>
                <a:latin typeface="Graphik Black"/>
                <a:ea typeface="Segoe UI Black"/>
              </a:rPr>
              <a:t>NIET KUNNEN</a:t>
            </a:r>
            <a:endParaRPr b="0" lang="nl-NL" sz="13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68580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endParaRPr b="0" lang="nl-NL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mobiel zijn door hun gezondheid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mobiel zijn door het vervoer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kunnen komen omdat ze geen geld hebben voor transport/vervoer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kunnen tijdens de openingstijden van de Voedselbank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Locatie is ver weg of niet aanwezig in hun omgeving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Text Placeholder 4"/>
          <p:cNvSpPr/>
          <p:nvPr/>
        </p:nvSpPr>
        <p:spPr>
          <a:xfrm>
            <a:off x="6628680" y="2781360"/>
            <a:ext cx="2054880" cy="291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68580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r>
              <a:rPr b="1" lang="nl-NL" sz="1350" strike="noStrike" u="none">
                <a:solidFill>
                  <a:srgbClr val="ee7202"/>
                </a:solidFill>
                <a:uFillTx/>
                <a:latin typeface="Graphik Black"/>
                <a:ea typeface="Segoe UI Black"/>
              </a:rPr>
              <a:t>NIET MOGEN</a:t>
            </a:r>
            <a:endParaRPr b="0" lang="nl-NL" sz="13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68580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endParaRPr b="0" lang="nl-NL" sz="9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Je mag niet van Voedselbank i.v.m. criteria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Je mag tijdelijk niet van de Voedselbank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mogen komen van Voedselbank omdat de maximale periode is bereikt 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mogen komen door culturele of religieuze overwegingen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4200" indent="-214200" defTabSz="685800">
              <a:lnSpc>
                <a:spcPct val="100000"/>
              </a:lnSpc>
              <a:spcAft>
                <a:spcPts val="901"/>
              </a:spcAft>
              <a:buClr>
                <a:srgbClr val="000000"/>
              </a:buClr>
              <a:buSzPct val="80000"/>
              <a:buFont typeface="Wingdings" charset="2"/>
              <a:buChar char=""/>
              <a:tabLst>
                <a:tab algn="l" pos="0"/>
              </a:tabLst>
            </a:pPr>
            <a:r>
              <a:rPr b="0" lang="nl-NL" sz="1050" strike="noStrike" u="none">
                <a:solidFill>
                  <a:srgbClr val="000000"/>
                </a:solidFill>
                <a:uFillTx/>
                <a:latin typeface="Graphik Regular"/>
                <a:ea typeface="Segoe UI Black"/>
              </a:rPr>
              <a:t>Niet mogen komen door beïnvloeding</a:t>
            </a:r>
            <a:endParaRPr b="0" lang="nl-NL" sz="105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Text Placeholder 22"/>
          <p:cNvSpPr/>
          <p:nvPr/>
        </p:nvSpPr>
        <p:spPr>
          <a:xfrm>
            <a:off x="285840" y="2030040"/>
            <a:ext cx="857196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17136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r>
              <a:rPr b="0" lang="nl-NL" sz="1500" strike="noStrike" u="none">
                <a:solidFill>
                  <a:srgbClr val="f07401"/>
                </a:solidFill>
                <a:uFillTx/>
                <a:latin typeface="Graphik Regular"/>
              </a:rPr>
              <a:t>“</a:t>
            </a:r>
            <a:r>
              <a:rPr b="0" lang="nl-NL" sz="1500" strike="noStrike" u="none">
                <a:solidFill>
                  <a:srgbClr val="f07401"/>
                </a:solidFill>
                <a:uFillTx/>
                <a:latin typeface="Graphik Regular"/>
              </a:rPr>
              <a:t>Op zoek naar mensen die WEL voldoen aan toelatingsnormen, maar NIET komen”</a:t>
            </a:r>
            <a:endParaRPr b="0" lang="nl-NL" sz="15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171360">
              <a:lnSpc>
                <a:spcPct val="100000"/>
              </a:lnSpc>
              <a:spcAft>
                <a:spcPts val="451"/>
              </a:spcAft>
              <a:tabLst>
                <a:tab algn="l" pos="0"/>
              </a:tabLst>
            </a:pPr>
            <a:endParaRPr b="0" lang="nl-NL" sz="15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3962F3C-4458-4BD8-8526-D1A23662DB90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3800" strike="noStrike" u="none">
                <a:solidFill>
                  <a:schemeClr val="dk1"/>
                </a:solidFill>
                <a:uFillTx/>
                <a:latin typeface="Arial"/>
              </a:rPr>
              <a:t>Bouwstenen ‘Onder de Radar’</a:t>
            </a:r>
            <a:endParaRPr b="0" lang="nl-NL" sz="3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1295046952"/>
              </p:ext>
            </p:extLst>
          </p:nvPr>
        </p:nvGraphicFramePr>
        <p:xfrm>
          <a:off x="457200" y="1484280"/>
          <a:ext cx="8228880" cy="464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16D7D19-457F-4EF5-8F03-5EBAC3C40EF1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3200" strike="noStrike" u="none">
                <a:solidFill>
                  <a:schemeClr val="dk1"/>
                </a:solidFill>
                <a:uFillTx/>
                <a:latin typeface="Arial"/>
              </a:rPr>
              <a:t>Armoede dashboard</a:t>
            </a:r>
            <a:endParaRPr b="0" lang="nl-NL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0" name="Tijdelijke aanduiding voor inhoud 5" descr=""/>
          <p:cNvPicPr/>
          <p:nvPr/>
        </p:nvPicPr>
        <p:blipFill>
          <a:blip r:embed="rId1"/>
          <a:stretch/>
        </p:blipFill>
        <p:spPr>
          <a:xfrm>
            <a:off x="80640" y="2231640"/>
            <a:ext cx="4627440" cy="2602800"/>
          </a:xfrm>
          <a:prstGeom prst="rect">
            <a:avLst/>
          </a:prstGeom>
          <a:ln w="0">
            <a:noFill/>
          </a:ln>
        </p:spPr>
      </p:pic>
      <p:pic>
        <p:nvPicPr>
          <p:cNvPr id="51" name="Tijdelijke aanduiding voor inhoud 4" descr=""/>
          <p:cNvPicPr/>
          <p:nvPr/>
        </p:nvPicPr>
        <p:blipFill>
          <a:blip r:embed="rId2"/>
          <a:stretch/>
        </p:blipFill>
        <p:spPr>
          <a:xfrm>
            <a:off x="4708800" y="2391840"/>
            <a:ext cx="3977280" cy="2691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800" strike="noStrike" u="none">
                <a:solidFill>
                  <a:schemeClr val="dk1"/>
                </a:solidFill>
                <a:uFillTx/>
                <a:latin typeface="Arial"/>
              </a:rPr>
              <a:t>Goede voorbeelden</a:t>
            </a:r>
            <a:endParaRPr b="0" lang="nl-NL" sz="3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3" name="Picture 2" descr=""/>
          <p:cNvPicPr/>
          <p:nvPr/>
        </p:nvPicPr>
        <p:blipFill>
          <a:blip r:embed="rId1"/>
          <a:stretch/>
        </p:blipFill>
        <p:spPr>
          <a:xfrm>
            <a:off x="4995000" y="920880"/>
            <a:ext cx="2994480" cy="5300280"/>
          </a:xfrm>
          <a:prstGeom prst="rect">
            <a:avLst/>
          </a:prstGeom>
          <a:ln w="0">
            <a:noFill/>
          </a:ln>
        </p:spPr>
      </p:pic>
      <p:sp>
        <p:nvSpPr>
          <p:cNvPr id="54" name="PlaceHolder 2"/>
          <p:cNvSpPr>
            <a:spLocks noGrp="1"/>
          </p:cNvSpPr>
          <p:nvPr>
            <p:ph type="sldNum" idx="11"/>
          </p:nvPr>
        </p:nvSpPr>
        <p:spPr>
          <a:xfrm>
            <a:off x="6948360" y="638136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lstStyle>
            <a:lvl1pPr indent="0" algn="r" defTabSz="9144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  <a:defRPr b="0" lang="fr-FR" sz="12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fld id="{D866C83A-7E0B-4520-B7BE-F9F365F5E837}" type="slidenum">
              <a:rPr b="0" lang="fr-FR" sz="1200" strike="noStrike" u="none">
                <a:solidFill>
                  <a:schemeClr val="dk1"/>
                </a:solidFill>
                <a:uFillTx/>
                <a:latin typeface="Arial"/>
              </a:rPr>
              <a:t>5</a:t>
            </a:fld>
            <a:endParaRPr b="0" lang="nl-NL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55" name="Afbeelding 1" descr=""/>
          <p:cNvPicPr/>
          <p:nvPr/>
        </p:nvPicPr>
        <p:blipFill>
          <a:blip r:embed="rId2"/>
          <a:stretch/>
        </p:blipFill>
        <p:spPr>
          <a:xfrm>
            <a:off x="769320" y="1476000"/>
            <a:ext cx="2758320" cy="4904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800" strike="noStrike" u="none">
                <a:solidFill>
                  <a:schemeClr val="dk1"/>
                </a:solidFill>
                <a:uFillTx/>
                <a:latin typeface="Arial"/>
              </a:rPr>
              <a:t>Goede voorbeelden</a:t>
            </a:r>
            <a:endParaRPr b="0" lang="nl-NL" sz="3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ldNum" idx="12"/>
          </p:nvPr>
        </p:nvSpPr>
        <p:spPr>
          <a:xfrm>
            <a:off x="6948360" y="638136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lstStyle>
            <a:lvl1pPr indent="0" algn="r" defTabSz="9144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  <a:defRPr b="0" lang="fr-FR" sz="1200" strike="noStrike" u="none">
                <a:solidFill>
                  <a:schemeClr val="dk1"/>
                </a:solidFill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spcAft>
                <a:spcPts val="601"/>
              </a:spcAft>
              <a:buNone/>
              <a:tabLst>
                <a:tab algn="l" pos="0"/>
              </a:tabLst>
            </a:pPr>
            <a:fld id="{161446A0-CF84-4F26-BE2C-6694B91AB826}" type="slidenum">
              <a:rPr b="0" lang="fr-FR" sz="1200" strike="noStrike" u="none">
                <a:solidFill>
                  <a:schemeClr val="dk1"/>
                </a:solidFill>
                <a:uFillTx/>
                <a:latin typeface="Arial"/>
              </a:rPr>
              <a:t>6</a:t>
            </a:fld>
            <a:endParaRPr b="0" lang="nl-NL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58" name="Afbeelding 2" descr=""/>
          <p:cNvPicPr/>
          <p:nvPr/>
        </p:nvPicPr>
        <p:blipFill>
          <a:blip r:embed="rId1"/>
          <a:stretch/>
        </p:blipFill>
        <p:spPr>
          <a:xfrm>
            <a:off x="4919760" y="1243440"/>
            <a:ext cx="3094560" cy="5502240"/>
          </a:xfrm>
          <a:prstGeom prst="rect">
            <a:avLst/>
          </a:prstGeom>
          <a:ln w="0">
            <a:noFill/>
          </a:ln>
        </p:spPr>
      </p:pic>
      <p:pic>
        <p:nvPicPr>
          <p:cNvPr id="59" name="Afbeelding 4" descr=""/>
          <p:cNvPicPr/>
          <p:nvPr/>
        </p:nvPicPr>
        <p:blipFill>
          <a:blip r:embed="rId2"/>
          <a:stretch/>
        </p:blipFill>
        <p:spPr>
          <a:xfrm>
            <a:off x="1303560" y="1481400"/>
            <a:ext cx="2864520" cy="509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57720" y="802800"/>
            <a:ext cx="7969680" cy="90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3400" strike="noStrike" u="none">
                <a:solidFill>
                  <a:schemeClr val="dk1"/>
                </a:solidFill>
                <a:uFillTx/>
                <a:latin typeface="Arial"/>
              </a:rPr>
              <a:t>Persona’s</a:t>
            </a:r>
            <a:br>
              <a:rPr sz="3400"/>
            </a:br>
            <a:r>
              <a:rPr b="0" lang="nl-NL" sz="3400" strike="noStrike" u="none">
                <a:solidFill>
                  <a:schemeClr val="dk1"/>
                </a:solidFill>
                <a:uFillTx/>
                <a:latin typeface="Arial"/>
              </a:rPr>
              <a:t>kunnen per gebied verschillen</a:t>
            </a:r>
            <a:endParaRPr b="0" lang="nl-NL" sz="3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61" name="Content Placeholder 7" descr="A screenshot of a phone&#10;&#10;Description automatically generated"/>
          <p:cNvPicPr/>
          <p:nvPr/>
        </p:nvPicPr>
        <p:blipFill>
          <a:blip r:embed="rId1"/>
          <a:stretch/>
        </p:blipFill>
        <p:spPr>
          <a:xfrm>
            <a:off x="2063520" y="2133360"/>
            <a:ext cx="1093320" cy="2160360"/>
          </a:xfrm>
          <a:prstGeom prst="rect">
            <a:avLst/>
          </a:prstGeom>
          <a:ln w="0">
            <a:solidFill>
              <a:srgbClr val="4f81bd"/>
            </a:solidFill>
          </a:ln>
        </p:spPr>
      </p:pic>
      <p:pic>
        <p:nvPicPr>
          <p:cNvPr id="62" name="Content Placeholder 9" descr="A diagram of blue circles with white text&#10;&#10;Description automatically generated"/>
          <p:cNvPicPr/>
          <p:nvPr/>
        </p:nvPicPr>
        <p:blipFill>
          <a:blip r:embed="rId2"/>
          <a:stretch/>
        </p:blipFill>
        <p:spPr>
          <a:xfrm>
            <a:off x="1965960" y="4521600"/>
            <a:ext cx="1186560" cy="1079280"/>
          </a:xfrm>
          <a:prstGeom prst="rect">
            <a:avLst/>
          </a:prstGeom>
          <a:ln w="0">
            <a:noFill/>
          </a:ln>
        </p:spPr>
      </p:pic>
      <p:pic>
        <p:nvPicPr>
          <p:cNvPr id="63" name="Picture 5" descr=""/>
          <p:cNvPicPr/>
          <p:nvPr/>
        </p:nvPicPr>
        <p:blipFill>
          <a:blip r:embed="rId3"/>
          <a:stretch/>
        </p:blipFill>
        <p:spPr>
          <a:xfrm>
            <a:off x="644400" y="2133360"/>
            <a:ext cx="1320840" cy="2160360"/>
          </a:xfrm>
          <a:prstGeom prst="rect">
            <a:avLst/>
          </a:prstGeom>
          <a:ln w="0">
            <a:solidFill>
              <a:srgbClr val="4f81bd"/>
            </a:solidFill>
          </a:ln>
        </p:spPr>
      </p:pic>
      <p:pic>
        <p:nvPicPr>
          <p:cNvPr id="64" name="Picture 11" descr="A screenshot of a cellphone&#10;&#10;Description automatically generated"/>
          <p:cNvPicPr/>
          <p:nvPr/>
        </p:nvPicPr>
        <p:blipFill>
          <a:blip r:embed="rId4"/>
          <a:stretch/>
        </p:blipFill>
        <p:spPr>
          <a:xfrm>
            <a:off x="593280" y="4469040"/>
            <a:ext cx="1267920" cy="1079280"/>
          </a:xfrm>
          <a:prstGeom prst="rect">
            <a:avLst/>
          </a:prstGeom>
          <a:ln w="0">
            <a:noFill/>
          </a:ln>
        </p:spPr>
      </p:pic>
      <p:pic>
        <p:nvPicPr>
          <p:cNvPr id="65" name="Picture 13" descr="A screenshot of a phone&#10;&#10;Description automatically generated"/>
          <p:cNvPicPr/>
          <p:nvPr/>
        </p:nvPicPr>
        <p:blipFill>
          <a:blip r:embed="rId5"/>
          <a:stretch/>
        </p:blipFill>
        <p:spPr>
          <a:xfrm>
            <a:off x="3274920" y="2134440"/>
            <a:ext cx="1157040" cy="2159280"/>
          </a:xfrm>
          <a:prstGeom prst="rect">
            <a:avLst/>
          </a:prstGeom>
          <a:ln w="0">
            <a:solidFill>
              <a:srgbClr val="4f81bd"/>
            </a:solidFill>
          </a:ln>
        </p:spPr>
      </p:pic>
      <p:pic>
        <p:nvPicPr>
          <p:cNvPr id="66" name="Picture 15" descr="A green circles with white text&#10;&#10;Description automatically generated"/>
          <p:cNvPicPr/>
          <p:nvPr/>
        </p:nvPicPr>
        <p:blipFill>
          <a:blip r:embed="rId6"/>
          <a:stretch/>
        </p:blipFill>
        <p:spPr>
          <a:xfrm>
            <a:off x="3291840" y="4503240"/>
            <a:ext cx="1140120" cy="1079280"/>
          </a:xfrm>
          <a:prstGeom prst="rect">
            <a:avLst/>
          </a:prstGeom>
          <a:ln w="0">
            <a:noFill/>
          </a:ln>
        </p:spPr>
      </p:pic>
      <p:pic>
        <p:nvPicPr>
          <p:cNvPr id="67" name="Picture 17" descr="A person smiling with a quote&#10;&#10;Description automatically generated"/>
          <p:cNvPicPr/>
          <p:nvPr/>
        </p:nvPicPr>
        <p:blipFill>
          <a:blip r:embed="rId7"/>
          <a:stretch/>
        </p:blipFill>
        <p:spPr>
          <a:xfrm>
            <a:off x="5913000" y="2129760"/>
            <a:ext cx="1186560" cy="2159280"/>
          </a:xfrm>
          <a:prstGeom prst="rect">
            <a:avLst/>
          </a:prstGeom>
          <a:ln w="0">
            <a:solidFill>
              <a:srgbClr val="4f81bd"/>
            </a:solidFill>
          </a:ln>
        </p:spPr>
      </p:pic>
      <p:pic>
        <p:nvPicPr>
          <p:cNvPr id="68" name="Picture 19" descr="A red circles with white text&#10;&#10;Description automatically generated"/>
          <p:cNvPicPr/>
          <p:nvPr/>
        </p:nvPicPr>
        <p:blipFill>
          <a:blip r:embed="rId8"/>
          <a:stretch/>
        </p:blipFill>
        <p:spPr>
          <a:xfrm>
            <a:off x="5956200" y="4503240"/>
            <a:ext cx="1100880" cy="1079280"/>
          </a:xfrm>
          <a:prstGeom prst="rect">
            <a:avLst/>
          </a:prstGeom>
          <a:ln w="0">
            <a:noFill/>
          </a:ln>
        </p:spPr>
      </p:pic>
      <p:pic>
        <p:nvPicPr>
          <p:cNvPr id="69" name="Picture 21" descr="A person with a speech bubble&#10;&#10;Description automatically generated"/>
          <p:cNvPicPr/>
          <p:nvPr/>
        </p:nvPicPr>
        <p:blipFill>
          <a:blip r:embed="rId9"/>
          <a:stretch/>
        </p:blipFill>
        <p:spPr>
          <a:xfrm>
            <a:off x="4597200" y="2133000"/>
            <a:ext cx="1132200" cy="2159280"/>
          </a:xfrm>
          <a:prstGeom prst="rect">
            <a:avLst/>
          </a:prstGeom>
          <a:ln w="0">
            <a:solidFill>
              <a:srgbClr val="4f81bd"/>
            </a:solidFill>
          </a:ln>
        </p:spPr>
      </p:pic>
      <p:pic>
        <p:nvPicPr>
          <p:cNvPr id="70" name="Picture 23" descr="A diagram of a diagram of a diagram&#10;&#10;Description automatically generated with medium confidence"/>
          <p:cNvPicPr/>
          <p:nvPr/>
        </p:nvPicPr>
        <p:blipFill>
          <a:blip r:embed="rId10"/>
          <a:stretch/>
        </p:blipFill>
        <p:spPr>
          <a:xfrm>
            <a:off x="4609440" y="4503240"/>
            <a:ext cx="1100880" cy="1079280"/>
          </a:xfrm>
          <a:prstGeom prst="rect">
            <a:avLst/>
          </a:prstGeom>
          <a:ln w="0">
            <a:noFill/>
          </a:ln>
        </p:spPr>
      </p:pic>
      <p:pic>
        <p:nvPicPr>
          <p:cNvPr id="71" name="Picture 25" descr="A person wearing a headscarf&#10;&#10;Description automatically generated"/>
          <p:cNvPicPr/>
          <p:nvPr/>
        </p:nvPicPr>
        <p:blipFill>
          <a:blip r:embed="rId11"/>
          <a:stretch/>
        </p:blipFill>
        <p:spPr>
          <a:xfrm>
            <a:off x="7272000" y="2129400"/>
            <a:ext cx="1309680" cy="2159280"/>
          </a:xfrm>
          <a:prstGeom prst="rect">
            <a:avLst/>
          </a:prstGeom>
          <a:ln w="0">
            <a:solidFill>
              <a:srgbClr val="4f81bd"/>
            </a:solidFill>
          </a:ln>
        </p:spPr>
      </p:pic>
      <p:pic>
        <p:nvPicPr>
          <p:cNvPr id="72" name="Picture 27" descr="A screenshot of a diagram&#10;&#10;Description automatically generated"/>
          <p:cNvPicPr/>
          <p:nvPr/>
        </p:nvPicPr>
        <p:blipFill>
          <a:blip r:embed="rId12"/>
          <a:stretch/>
        </p:blipFill>
        <p:spPr>
          <a:xfrm>
            <a:off x="7302600" y="4518360"/>
            <a:ext cx="1140120" cy="107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46760" y="727920"/>
            <a:ext cx="8228880" cy="64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nl-NL" sz="3800" strike="noStrike" u="none">
                <a:solidFill>
                  <a:schemeClr val="dk1"/>
                </a:solidFill>
                <a:uFillTx/>
                <a:latin typeface="Arial"/>
              </a:rPr>
              <a:t>Deelname ‘Onder de Radar’</a:t>
            </a:r>
            <a:endParaRPr b="0" lang="nl-NL" sz="3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3558225845"/>
              </p:ext>
            </p:extLst>
          </p:nvPr>
        </p:nvGraphicFramePr>
        <p:xfrm>
          <a:off x="457200" y="1484280"/>
          <a:ext cx="8228880" cy="464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73DEB5A-B2A5-4238-B6AB-5DBB982E28CF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48bba64e3f9c4a69e63c673de60d8692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8376706081b92e23e9f65fc4040bbf80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cd2d8b-cd24-477e-89af-2439b702e4c4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A30C0D-A8E3-489B-AF44-94373FAA4D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C277CB-C5B9-4DD5-AFE3-7B1B81E0E344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documentManagement/types"/>
    <ds:schemaRef ds:uri="fb2bee70-04d9-4edd-b870-6e3e4e805582"/>
    <ds:schemaRef ds:uri="240c044e-7f33-453a-a822-a0062b1b2724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E81168F-5FAF-4F5D-9D94-894094E7089B}">
  <ds:schemaRefs>
    <ds:schemaRef ds:uri="240c044e-7f33-453a-a822-a0062b1b2724"/>
    <ds:schemaRef ds:uri="fb2bee70-04d9-4edd-b870-6e3e4e8055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730</TotalTime>
  <Application>LibreOffice/24.8.2.1$Windows_X86_64 LibreOffice_project/0f794b6e29741098670a3b95d60478a65d05ef13</Application>
  <AppVersion>15.0000</AppVersion>
  <Words>260</Words>
  <Paragraphs>63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2024-02-14T08:15:07Z</dcterms:created>
  <dc:creator>Liliane van Heteren</dc:creator>
  <dc:description/>
  <dc:language>nl-NL</dc:language>
  <cp:lastModifiedBy/>
  <cp:lastPrinted>2019-01-23T12:37:13Z</cp:lastPrinted>
  <dcterms:modified xsi:type="dcterms:W3CDTF">2024-10-18T09:44:38Z</dcterms:modified>
  <cp:revision>49</cp:revision>
  <dc:subject/>
  <dc:title>PowerPoint-presentatie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Ids_UIVersion_1536">
    <vt:lpwstr>555</vt:lpwstr>
  </property>
  <property fmtid="{D5CDD505-2E9C-101B-9397-08002B2CF9AE}" pid="3" name="AuthorIds_UIVersion_2048">
    <vt:lpwstr>555</vt:lpwstr>
  </property>
  <property fmtid="{D5CDD505-2E9C-101B-9397-08002B2CF9AE}" pid="4" name="AuthorIds_UIVersion_512">
    <vt:lpwstr>555</vt:lpwstr>
  </property>
  <property fmtid="{D5CDD505-2E9C-101B-9397-08002B2CF9AE}" pid="5" name="ComplianceAssetId">
    <vt:lpwstr/>
  </property>
  <property fmtid="{D5CDD505-2E9C-101B-9397-08002B2CF9AE}" pid="6" name="ContentTypeId">
    <vt:lpwstr>0x010100B080C811462B7D44B8F516CAD411CA0B</vt:lpwstr>
  </property>
  <property fmtid="{D5CDD505-2E9C-101B-9397-08002B2CF9AE}" pid="7" name="MediaServiceImageTags">
    <vt:lpwstr/>
  </property>
  <property fmtid="{D5CDD505-2E9C-101B-9397-08002B2CF9AE}" pid="8" name="PresentationFormat">
    <vt:lpwstr>Diavoorstelling (4:3)</vt:lpwstr>
  </property>
  <property fmtid="{D5CDD505-2E9C-101B-9397-08002B2CF9AE}" pid="9" name="Slides">
    <vt:r8>8</vt:r8>
  </property>
  <property fmtid="{D5CDD505-2E9C-101B-9397-08002B2CF9AE}" pid="10" name="TemplateUrl">
    <vt:lpwstr/>
  </property>
  <property fmtid="{D5CDD505-2E9C-101B-9397-08002B2CF9AE}" pid="11" name="xd_ProgID">
    <vt:lpwstr/>
  </property>
  <property fmtid="{D5CDD505-2E9C-101B-9397-08002B2CF9AE}" pid="12" name="xd_Signature">
    <vt:bool>0</vt:bool>
  </property>
</Properties>
</file>