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53467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 snapToGrid="0" snapToObjects="1">
      <p:cViewPr varScale="1">
        <p:scale>
          <a:sx n="163" d="100"/>
          <a:sy n="163" d="100"/>
        </p:scale>
        <p:origin x="14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875027"/>
            <a:ext cx="6425724" cy="1861444"/>
          </a:xfrm>
        </p:spPr>
        <p:txBody>
          <a:bodyPr anchor="b"/>
          <a:lstStyle>
            <a:lvl1pPr algn="ctr">
              <a:defRPr sz="4678"/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2808256"/>
            <a:ext cx="5669756" cy="1290881"/>
          </a:xfrm>
        </p:spPr>
        <p:txBody>
          <a:bodyPr/>
          <a:lstStyle>
            <a:lvl1pPr marL="0" indent="0" algn="ctr">
              <a:buNone/>
              <a:defRPr sz="1871"/>
            </a:lvl1pPr>
            <a:lvl2pPr marL="356433" indent="0" algn="ctr">
              <a:buNone/>
              <a:defRPr sz="1559"/>
            </a:lvl2pPr>
            <a:lvl3pPr marL="712866" indent="0" algn="ctr">
              <a:buNone/>
              <a:defRPr sz="1403"/>
            </a:lvl3pPr>
            <a:lvl4pPr marL="1069299" indent="0" algn="ctr">
              <a:buNone/>
              <a:defRPr sz="1247"/>
            </a:lvl4pPr>
            <a:lvl5pPr marL="1425732" indent="0" algn="ctr">
              <a:buNone/>
              <a:defRPr sz="1247"/>
            </a:lvl5pPr>
            <a:lvl6pPr marL="1782166" indent="0" algn="ctr">
              <a:buNone/>
              <a:defRPr sz="1247"/>
            </a:lvl6pPr>
            <a:lvl7pPr marL="2138599" indent="0" algn="ctr">
              <a:buNone/>
              <a:defRPr sz="1247"/>
            </a:lvl7pPr>
            <a:lvl8pPr marL="2495032" indent="0" algn="ctr">
              <a:buNone/>
              <a:defRPr sz="1247"/>
            </a:lvl8pPr>
            <a:lvl9pPr marL="2851465" indent="0" algn="ctr">
              <a:buNone/>
              <a:defRPr sz="1247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99D3F-BD6B-46D0-8BFD-6182A8189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A6323-89FC-3F49-9B65-EC244709D74B}" type="datetimeFigureOut">
              <a:rPr lang="nl-NL"/>
              <a:pPr>
                <a:defRPr/>
              </a:pPr>
              <a:t>28-11-2024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7A826-9EB3-8CA8-ADB1-1880D28F9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C6F80-34EC-E05F-D062-E21F77EF9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50FBAF-F4A3-2342-8C98-307023EF027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31427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6CA8B-ABA6-C8E2-4BB6-F47EA3E3D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BEAEC-D258-9C48-A5BA-52768AA039DB}" type="datetimeFigureOut">
              <a:rPr lang="nl-NL"/>
              <a:pPr>
                <a:defRPr/>
              </a:pPr>
              <a:t>28-11-2024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1482F-E876-D105-1F30-63D17EA2A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C5FFD-8162-A484-B0B9-E0B4F93F9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B3CDFB-DE31-7949-A245-46AACED90B6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9568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1332964"/>
            <a:ext cx="6520220" cy="2224078"/>
          </a:xfrm>
        </p:spPr>
        <p:txBody>
          <a:bodyPr anchor="b"/>
          <a:lstStyle>
            <a:lvl1pPr>
              <a:defRPr sz="4678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3578083"/>
            <a:ext cx="6520220" cy="1169590"/>
          </a:xfrm>
        </p:spPr>
        <p:txBody>
          <a:bodyPr/>
          <a:lstStyle>
            <a:lvl1pPr marL="0" indent="0">
              <a:buNone/>
              <a:defRPr sz="1871">
                <a:solidFill>
                  <a:schemeClr val="tx1"/>
                </a:solidFill>
              </a:defRPr>
            </a:lvl1pPr>
            <a:lvl2pPr marL="356433" indent="0">
              <a:buNone/>
              <a:defRPr sz="1559">
                <a:solidFill>
                  <a:schemeClr val="tx1">
                    <a:tint val="75000"/>
                  </a:schemeClr>
                </a:solidFill>
              </a:defRPr>
            </a:lvl2pPr>
            <a:lvl3pPr marL="712866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3pPr>
            <a:lvl4pPr marL="1069299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4pPr>
            <a:lvl5pPr marL="1425732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5pPr>
            <a:lvl6pPr marL="1782166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6pPr>
            <a:lvl7pPr marL="2138599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7pPr>
            <a:lvl8pPr marL="2495032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8pPr>
            <a:lvl9pPr marL="2851465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CEC06-B7BC-342E-BD1F-0F214579A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1C7FA-D88A-E54A-9399-73E0EFABBAF0}" type="datetimeFigureOut">
              <a:rPr lang="nl-NL"/>
              <a:pPr>
                <a:defRPr/>
              </a:pPr>
              <a:t>28-11-2024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B02EE-B250-FC90-19A8-D5A6BCD7A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FE0BB-F601-BDDC-9E05-29BEE6FE6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670652-F6EA-0C4F-9B13-AD4787B534F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4389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1423311"/>
            <a:ext cx="3212862" cy="339243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1423311"/>
            <a:ext cx="3212862" cy="339243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1354F33-C5F4-9B76-7E65-76FF010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B6661-0BE4-2843-87AC-2AB17196A630}" type="datetimeFigureOut">
              <a:rPr lang="nl-NL"/>
              <a:pPr>
                <a:defRPr/>
              </a:pPr>
              <a:t>28-11-2024</a:t>
            </a:fld>
            <a:endParaRPr 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7B160EC-FDA6-5273-A566-CD8D45FBB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236932E-8723-6B9B-597C-5038B1BB2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05E7B-0BCE-7649-8ADB-03134C6385B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30331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284664"/>
            <a:ext cx="6520220" cy="103344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1310685"/>
            <a:ext cx="3198096" cy="642346"/>
          </a:xfrm>
        </p:spPr>
        <p:txBody>
          <a:bodyPr anchor="b"/>
          <a:lstStyle>
            <a:lvl1pPr marL="0" indent="0">
              <a:buNone/>
              <a:defRPr sz="1871" b="1"/>
            </a:lvl1pPr>
            <a:lvl2pPr marL="356433" indent="0">
              <a:buNone/>
              <a:defRPr sz="1559" b="1"/>
            </a:lvl2pPr>
            <a:lvl3pPr marL="712866" indent="0">
              <a:buNone/>
              <a:defRPr sz="1403" b="1"/>
            </a:lvl3pPr>
            <a:lvl4pPr marL="1069299" indent="0">
              <a:buNone/>
              <a:defRPr sz="1247" b="1"/>
            </a:lvl4pPr>
            <a:lvl5pPr marL="1425732" indent="0">
              <a:buNone/>
              <a:defRPr sz="1247" b="1"/>
            </a:lvl5pPr>
            <a:lvl6pPr marL="1782166" indent="0">
              <a:buNone/>
              <a:defRPr sz="1247" b="1"/>
            </a:lvl6pPr>
            <a:lvl7pPr marL="2138599" indent="0">
              <a:buNone/>
              <a:defRPr sz="1247" b="1"/>
            </a:lvl7pPr>
            <a:lvl8pPr marL="2495032" indent="0">
              <a:buNone/>
              <a:defRPr sz="1247" b="1"/>
            </a:lvl8pPr>
            <a:lvl9pPr marL="2851465" indent="0">
              <a:buNone/>
              <a:defRPr sz="1247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1953031"/>
            <a:ext cx="3198096" cy="287261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1310685"/>
            <a:ext cx="3213847" cy="642346"/>
          </a:xfrm>
        </p:spPr>
        <p:txBody>
          <a:bodyPr anchor="b"/>
          <a:lstStyle>
            <a:lvl1pPr marL="0" indent="0">
              <a:buNone/>
              <a:defRPr sz="1871" b="1"/>
            </a:lvl1pPr>
            <a:lvl2pPr marL="356433" indent="0">
              <a:buNone/>
              <a:defRPr sz="1559" b="1"/>
            </a:lvl2pPr>
            <a:lvl3pPr marL="712866" indent="0">
              <a:buNone/>
              <a:defRPr sz="1403" b="1"/>
            </a:lvl3pPr>
            <a:lvl4pPr marL="1069299" indent="0">
              <a:buNone/>
              <a:defRPr sz="1247" b="1"/>
            </a:lvl4pPr>
            <a:lvl5pPr marL="1425732" indent="0">
              <a:buNone/>
              <a:defRPr sz="1247" b="1"/>
            </a:lvl5pPr>
            <a:lvl6pPr marL="1782166" indent="0">
              <a:buNone/>
              <a:defRPr sz="1247" b="1"/>
            </a:lvl6pPr>
            <a:lvl7pPr marL="2138599" indent="0">
              <a:buNone/>
              <a:defRPr sz="1247" b="1"/>
            </a:lvl7pPr>
            <a:lvl8pPr marL="2495032" indent="0">
              <a:buNone/>
              <a:defRPr sz="1247" b="1"/>
            </a:lvl8pPr>
            <a:lvl9pPr marL="2851465" indent="0">
              <a:buNone/>
              <a:defRPr sz="1247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1953031"/>
            <a:ext cx="3213847" cy="287261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B445AAD-AA79-79DB-4D9B-9B0DFE090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09B43-8445-FE4C-AB24-1B7149D247EA}" type="datetimeFigureOut">
              <a:rPr lang="nl-NL"/>
              <a:pPr>
                <a:defRPr/>
              </a:pPr>
              <a:t>28-11-2024</a:t>
            </a:fld>
            <a:endParaRPr lang="nl-N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AD15989-BC0D-95EA-0A1C-C0E6AE93F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3A71F76-665E-126E-F001-4489EEF2A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9EF45-C9C3-CC42-B6E1-CF1A41104F4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3934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4C5C703-A2F0-24BE-742C-5F4AE4C67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A9E2B-28DA-334D-8230-255CCD7E9739}" type="datetimeFigureOut">
              <a:rPr lang="nl-NL"/>
              <a:pPr>
                <a:defRPr/>
              </a:pPr>
              <a:t>28-11-2024</a:t>
            </a:fld>
            <a:endParaRPr lang="nl-N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C543A74-E0E4-91E3-30BD-6EDF33727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CA676A5-7156-5481-F632-E24898FD3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DC4138-FC96-F44C-BC6B-27349AA8E22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559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64F9A2B-AA86-9630-17C0-255DCF5DA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4A664-94FB-DC42-BB67-F530FEE63E0C}" type="datetimeFigureOut">
              <a:rPr lang="nl-NL"/>
              <a:pPr>
                <a:defRPr/>
              </a:pPr>
              <a:t>28-11-2024</a:t>
            </a:fld>
            <a:endParaRPr lang="nl-N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06E1489-C5C5-2B28-4679-BBB30A9B7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71D3BC6-AD45-4008-AD4C-F56A3A47B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B87C69-1A54-3544-9D67-B37D06B5A38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5196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356447"/>
            <a:ext cx="2438192" cy="1247563"/>
          </a:xfrm>
        </p:spPr>
        <p:txBody>
          <a:bodyPr anchor="b"/>
          <a:lstStyle>
            <a:lvl1pPr>
              <a:defRPr sz="249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769827"/>
            <a:ext cx="3827085" cy="3799622"/>
          </a:xfrm>
        </p:spPr>
        <p:txBody>
          <a:bodyPr/>
          <a:lstStyle>
            <a:lvl1pPr>
              <a:defRPr sz="2495"/>
            </a:lvl1pPr>
            <a:lvl2pPr>
              <a:defRPr sz="2183"/>
            </a:lvl2pPr>
            <a:lvl3pPr>
              <a:defRPr sz="1871"/>
            </a:lvl3pPr>
            <a:lvl4pPr>
              <a:defRPr sz="1559"/>
            </a:lvl4pPr>
            <a:lvl5pPr>
              <a:defRPr sz="1559"/>
            </a:lvl5pPr>
            <a:lvl6pPr>
              <a:defRPr sz="1559"/>
            </a:lvl6pPr>
            <a:lvl7pPr>
              <a:defRPr sz="1559"/>
            </a:lvl7pPr>
            <a:lvl8pPr>
              <a:defRPr sz="1559"/>
            </a:lvl8pPr>
            <a:lvl9pPr>
              <a:defRPr sz="1559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1604010"/>
            <a:ext cx="2438192" cy="2971627"/>
          </a:xfrm>
        </p:spPr>
        <p:txBody>
          <a:bodyPr/>
          <a:lstStyle>
            <a:lvl1pPr marL="0" indent="0">
              <a:buNone/>
              <a:defRPr sz="1247"/>
            </a:lvl1pPr>
            <a:lvl2pPr marL="356433" indent="0">
              <a:buNone/>
              <a:defRPr sz="1091"/>
            </a:lvl2pPr>
            <a:lvl3pPr marL="712866" indent="0">
              <a:buNone/>
              <a:defRPr sz="936"/>
            </a:lvl3pPr>
            <a:lvl4pPr marL="1069299" indent="0">
              <a:buNone/>
              <a:defRPr sz="780"/>
            </a:lvl4pPr>
            <a:lvl5pPr marL="1425732" indent="0">
              <a:buNone/>
              <a:defRPr sz="780"/>
            </a:lvl5pPr>
            <a:lvl6pPr marL="1782166" indent="0">
              <a:buNone/>
              <a:defRPr sz="780"/>
            </a:lvl6pPr>
            <a:lvl7pPr marL="2138599" indent="0">
              <a:buNone/>
              <a:defRPr sz="780"/>
            </a:lvl7pPr>
            <a:lvl8pPr marL="2495032" indent="0">
              <a:buNone/>
              <a:defRPr sz="780"/>
            </a:lvl8pPr>
            <a:lvl9pPr marL="2851465" indent="0">
              <a:buNone/>
              <a:defRPr sz="78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F7B432D-2B78-7F3F-B59C-A2E5F5161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28624-94B7-9144-8108-2AC2FBF1F377}" type="datetimeFigureOut">
              <a:rPr lang="nl-NL"/>
              <a:pPr>
                <a:defRPr/>
              </a:pPr>
              <a:t>28-11-2024</a:t>
            </a:fld>
            <a:endParaRPr 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C8EE729-3ED0-2946-FBAA-5F04EF398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8400C47-CF82-728B-DBA8-D7BBB234A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AD969-3DD9-2D49-B1F2-26AFF87F6E61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22327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356447"/>
            <a:ext cx="2438192" cy="1247563"/>
          </a:xfrm>
        </p:spPr>
        <p:txBody>
          <a:bodyPr anchor="b"/>
          <a:lstStyle>
            <a:lvl1pPr>
              <a:defRPr sz="249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769827"/>
            <a:ext cx="3827085" cy="3799622"/>
          </a:xfrm>
        </p:spPr>
        <p:txBody>
          <a:bodyPr anchor="t"/>
          <a:lstStyle>
            <a:lvl1pPr marL="0" indent="0">
              <a:buNone/>
              <a:defRPr sz="2495"/>
            </a:lvl1pPr>
            <a:lvl2pPr marL="356433" indent="0">
              <a:buNone/>
              <a:defRPr sz="2183"/>
            </a:lvl2pPr>
            <a:lvl3pPr marL="712866" indent="0">
              <a:buNone/>
              <a:defRPr sz="1871"/>
            </a:lvl3pPr>
            <a:lvl4pPr marL="1069299" indent="0">
              <a:buNone/>
              <a:defRPr sz="1559"/>
            </a:lvl4pPr>
            <a:lvl5pPr marL="1425732" indent="0">
              <a:buNone/>
              <a:defRPr sz="1559"/>
            </a:lvl5pPr>
            <a:lvl6pPr marL="1782166" indent="0">
              <a:buNone/>
              <a:defRPr sz="1559"/>
            </a:lvl6pPr>
            <a:lvl7pPr marL="2138599" indent="0">
              <a:buNone/>
              <a:defRPr sz="1559"/>
            </a:lvl7pPr>
            <a:lvl8pPr marL="2495032" indent="0">
              <a:buNone/>
              <a:defRPr sz="1559"/>
            </a:lvl8pPr>
            <a:lvl9pPr marL="2851465" indent="0">
              <a:buNone/>
              <a:defRPr sz="1559"/>
            </a:lvl9pPr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1604010"/>
            <a:ext cx="2438192" cy="2971627"/>
          </a:xfrm>
        </p:spPr>
        <p:txBody>
          <a:bodyPr/>
          <a:lstStyle>
            <a:lvl1pPr marL="0" indent="0">
              <a:buNone/>
              <a:defRPr sz="1247"/>
            </a:lvl1pPr>
            <a:lvl2pPr marL="356433" indent="0">
              <a:buNone/>
              <a:defRPr sz="1091"/>
            </a:lvl2pPr>
            <a:lvl3pPr marL="712866" indent="0">
              <a:buNone/>
              <a:defRPr sz="936"/>
            </a:lvl3pPr>
            <a:lvl4pPr marL="1069299" indent="0">
              <a:buNone/>
              <a:defRPr sz="780"/>
            </a:lvl4pPr>
            <a:lvl5pPr marL="1425732" indent="0">
              <a:buNone/>
              <a:defRPr sz="780"/>
            </a:lvl5pPr>
            <a:lvl6pPr marL="1782166" indent="0">
              <a:buNone/>
              <a:defRPr sz="780"/>
            </a:lvl6pPr>
            <a:lvl7pPr marL="2138599" indent="0">
              <a:buNone/>
              <a:defRPr sz="780"/>
            </a:lvl7pPr>
            <a:lvl8pPr marL="2495032" indent="0">
              <a:buNone/>
              <a:defRPr sz="780"/>
            </a:lvl8pPr>
            <a:lvl9pPr marL="2851465" indent="0">
              <a:buNone/>
              <a:defRPr sz="78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1A589C-C307-29BA-31A0-DD2A8F473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0B1F6-EB4B-084A-8E19-E33B2B87581A}" type="datetimeFigureOut">
              <a:rPr lang="nl-NL"/>
              <a:pPr>
                <a:defRPr/>
              </a:pPr>
              <a:t>28-11-2024</a:t>
            </a:fld>
            <a:endParaRPr 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BC4D332-0479-E3D3-DE23-7D0C017A5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3D8F30-4F54-99BE-78CA-95EB4733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5713D4-A3F6-6F42-9348-30E291E5189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00594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9CB75-97C7-CD83-3695-20523F207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7AC91-CA93-3B45-9AD8-C1E9525E8326}" type="datetimeFigureOut">
              <a:rPr lang="nl-NL"/>
              <a:pPr>
                <a:defRPr/>
              </a:pPr>
              <a:t>28-11-2024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FB050-DB96-343C-8C76-AAAD73018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0CDBC-F0F5-3081-B2F2-269B82211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05F290-56B5-6041-8D5D-16E85968E5B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82936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284662"/>
            <a:ext cx="1630055" cy="4531081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284662"/>
            <a:ext cx="4795669" cy="453108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3C12C-231A-C9ED-64E1-0D84FE44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600CE-87CC-7D4E-ADE4-CB1170A75211}" type="datetimeFigureOut">
              <a:rPr lang="nl-NL"/>
              <a:pPr>
                <a:defRPr/>
              </a:pPr>
              <a:t>28-11-2024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F23A8-C187-159B-DE76-69FB936DE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06FEF-125E-DE15-C9F7-38C730A73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6B25B-3AF1-5F45-AA16-FCBFBB9E305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05054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FFD72C-9D0D-A995-8EFF-B7FD7D475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284163"/>
            <a:ext cx="6521450" cy="1033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1686D-EF4C-CAA3-BA31-B249A1DF0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1423988"/>
            <a:ext cx="6521450" cy="3392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6C6BA-31C3-1AE2-DE8B-941F205D30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4956175"/>
            <a:ext cx="1701800" cy="284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36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0EE0E4-1A57-D747-BC21-4BB77FD50A1C}" type="datetimeFigureOut">
              <a:rPr lang="nl-NL"/>
              <a:pPr>
                <a:defRPr/>
              </a:pPr>
              <a:t>28-11-2024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E56F7-037F-519F-C592-98AAAE63F7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4956175"/>
            <a:ext cx="2552700" cy="284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36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D072E-D8BE-8394-1DA6-EE49683F2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8763" y="4956175"/>
            <a:ext cx="1701800" cy="2841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FF0F52B9-DACF-EF41-8C33-43FE11075119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2788" rtl="0" fontAlgn="base">
        <a:lnSpc>
          <a:spcPct val="90000"/>
        </a:lnSpc>
        <a:spcBef>
          <a:spcPct val="0"/>
        </a:spcBef>
        <a:spcAft>
          <a:spcPct val="0"/>
        </a:spcAft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12788" rtl="0" fontAlgn="base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 Light" panose="020F0302020204030204" pitchFamily="34" charset="0"/>
        </a:defRPr>
      </a:lvl2pPr>
      <a:lvl3pPr algn="l" defTabSz="712788" rtl="0" fontAlgn="base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 Light" panose="020F0302020204030204" pitchFamily="34" charset="0"/>
        </a:defRPr>
      </a:lvl3pPr>
      <a:lvl4pPr algn="l" defTabSz="712788" rtl="0" fontAlgn="base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 Light" panose="020F0302020204030204" pitchFamily="34" charset="0"/>
        </a:defRPr>
      </a:lvl4pPr>
      <a:lvl5pPr algn="l" defTabSz="712788" rtl="0" fontAlgn="base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712788" rtl="0" fontAlgn="base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712788" rtl="0" fontAlgn="base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712788" rtl="0" fontAlgn="base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712788" rtl="0" fontAlgn="base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7800" indent="-177800" algn="l" defTabSz="712788" rtl="0" fontAlgn="base">
        <a:lnSpc>
          <a:spcPct val="90000"/>
        </a:lnSpc>
        <a:spcBef>
          <a:spcPts val="775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177800" algn="l" defTabSz="712788" rtl="0" fontAlgn="base">
        <a:lnSpc>
          <a:spcPct val="90000"/>
        </a:lnSpc>
        <a:spcBef>
          <a:spcPts val="388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90588" indent="-177800" algn="l" defTabSz="712788" rtl="0" fontAlgn="base">
        <a:lnSpc>
          <a:spcPct val="90000"/>
        </a:lnSpc>
        <a:spcBef>
          <a:spcPts val="388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46188" indent="-177800" algn="l" defTabSz="712788" rtl="0" fontAlgn="base">
        <a:lnSpc>
          <a:spcPct val="90000"/>
        </a:lnSpc>
        <a:spcBef>
          <a:spcPts val="388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03375" indent="-177800" algn="l" defTabSz="712788" rtl="0" fontAlgn="base">
        <a:lnSpc>
          <a:spcPct val="90000"/>
        </a:lnSpc>
        <a:spcBef>
          <a:spcPts val="388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960382" indent="-178217" algn="l" defTabSz="71286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6pPr>
      <a:lvl7pPr marL="2316815" indent="-178217" algn="l" defTabSz="71286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7pPr>
      <a:lvl8pPr marL="2673248" indent="-178217" algn="l" defTabSz="71286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8pPr>
      <a:lvl9pPr marL="3029682" indent="-178217" algn="l" defTabSz="712866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2866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1pPr>
      <a:lvl2pPr marL="356433" algn="l" defTabSz="712866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2pPr>
      <a:lvl3pPr marL="712866" algn="l" defTabSz="712866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3pPr>
      <a:lvl4pPr marL="1069299" algn="l" defTabSz="712866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4pPr>
      <a:lvl5pPr marL="1425732" algn="l" defTabSz="712866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5pPr>
      <a:lvl6pPr marL="1782166" algn="l" defTabSz="712866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6pPr>
      <a:lvl7pPr marL="2138599" algn="l" defTabSz="712866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7pPr>
      <a:lvl8pPr marL="2495032" algn="l" defTabSz="712866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8pPr>
      <a:lvl9pPr marL="2851465" algn="l" defTabSz="712866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3D6EC26-6868-D8D0-5BDF-8A7CB5E21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785" y="0"/>
            <a:ext cx="7653460" cy="5346700"/>
          </a:xfrm>
          <a:prstGeom prst="rect">
            <a:avLst/>
          </a:pr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1CC7F026-3F01-8927-C63F-4E852C28C1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6150" y="1250462"/>
            <a:ext cx="5670550" cy="1820984"/>
          </a:xfrm>
        </p:spPr>
        <p:txBody>
          <a:bodyPr/>
          <a:lstStyle/>
          <a:p>
            <a:pPr defTabSz="712866" fontAlgn="auto">
              <a:spcBef>
                <a:spcPts val="780"/>
              </a:spcBef>
              <a:spcAft>
                <a:spcPts val="0"/>
              </a:spcAft>
              <a:defRPr/>
            </a:pPr>
            <a:r>
              <a:rPr lang="nl-NL" i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 uw kerst/nieuwjaarswens</a:t>
            </a:r>
          </a:p>
          <a:p>
            <a:pPr defTabSz="712866" fontAlgn="auto">
              <a:spcBef>
                <a:spcPts val="780"/>
              </a:spcBef>
              <a:spcAft>
                <a:spcPts val="0"/>
              </a:spcAft>
              <a:defRPr/>
            </a:pPr>
            <a:r>
              <a:rPr lang="nl-NL" i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het logo hieronder kunt u vervangen </a:t>
            </a:r>
            <a:br>
              <a:rPr lang="nl-NL" i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i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door het eigen logo</a:t>
            </a:r>
          </a:p>
        </p:txBody>
      </p:sp>
      <p:pic>
        <p:nvPicPr>
          <p:cNvPr id="2052" name="Afbeelding 7">
            <a:extLst>
              <a:ext uri="{FF2B5EF4-FFF2-40B4-BE49-F238E27FC236}">
                <a16:creationId xmlns:a16="http://schemas.microsoft.com/office/drawing/2014/main" id="{A6C7E51F-A6DF-42DE-575E-D8E20E286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62" y="3131770"/>
            <a:ext cx="23685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17</Words>
  <Application>Microsoft Macintosh PowerPoint</Application>
  <PresentationFormat>Aangepast</PresentationFormat>
  <Paragraphs>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 User</dc:creator>
  <cp:lastModifiedBy>Walter Luykenaar</cp:lastModifiedBy>
  <cp:revision>3</cp:revision>
  <dcterms:created xsi:type="dcterms:W3CDTF">2019-10-29T08:39:40Z</dcterms:created>
  <dcterms:modified xsi:type="dcterms:W3CDTF">2024-11-28T09:53:25Z</dcterms:modified>
</cp:coreProperties>
</file>