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5"/>
  </p:normalViewPr>
  <p:slideViewPr>
    <p:cSldViewPr snapToGrid="0">
      <p:cViewPr varScale="1">
        <p:scale>
          <a:sx n="73" d="100"/>
          <a:sy n="73" d="100"/>
        </p:scale>
        <p:origin x="356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31A725-C715-3F48-8960-D16AE9C29CE6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68648D-3816-1343-8DED-ADAF6EA64C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7001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3 </a:t>
            </a:r>
            <a:r>
              <a:rPr lang="nl-NL" dirty="0" err="1"/>
              <a:t>koloms</a:t>
            </a:r>
            <a:r>
              <a:rPr lang="nl-NL" dirty="0"/>
              <a:t> advertentie 12cm breed): Voedselbank Nederland logo vervangen door eigen lokaal logo.</a:t>
            </a:r>
          </a:p>
          <a:p>
            <a:r>
              <a:rPr lang="nl-NL" dirty="0"/>
              <a:t>Tekstkader vergroten voor zover tekst lang is en logo verschuiven naar beneden, daarna “snijtekens” aanbrengen.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68648D-3816-1343-8DED-ADAF6EA64CD0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7074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995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6909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0762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3357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8499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3654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9757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1708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9344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1927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6325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8557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Afbeelding 22">
            <a:extLst>
              <a:ext uri="{FF2B5EF4-FFF2-40B4-BE49-F238E27FC236}">
                <a16:creationId xmlns:a16="http://schemas.microsoft.com/office/drawing/2014/main" id="{84A0C945-448F-D4F5-F59E-3A0C3B3258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0837" y="1784516"/>
            <a:ext cx="4318000" cy="55753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Ondertitel 2">
            <a:extLst>
              <a:ext uri="{FF2B5EF4-FFF2-40B4-BE49-F238E27FC236}">
                <a16:creationId xmlns:a16="http://schemas.microsoft.com/office/drawing/2014/main" id="{B8E9EBEE-7EBE-6845-546E-44A7BCB47A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3932" y="4765431"/>
            <a:ext cx="4230075" cy="1685427"/>
          </a:xfrm>
        </p:spPr>
        <p:txBody>
          <a:bodyPr>
            <a:normAutofit fontScale="85000" lnSpcReduction="20000"/>
          </a:bodyPr>
          <a:lstStyle/>
          <a:p>
            <a:pPr algn="l" fontAlgn="base">
              <a:lnSpc>
                <a:spcPct val="120000"/>
              </a:lnSpc>
            </a:pPr>
            <a:r>
              <a:rPr lang="en-US" b="1" dirty="0" err="1"/>
              <a:t>Wij</a:t>
            </a:r>
            <a:r>
              <a:rPr lang="en-US" b="1" dirty="0"/>
              <a:t> </a:t>
            </a:r>
            <a:r>
              <a:rPr lang="en-US" b="1" dirty="0" err="1"/>
              <a:t>zoeken</a:t>
            </a:r>
            <a:r>
              <a:rPr lang="en-US" b="1" dirty="0"/>
              <a:t> </a:t>
            </a:r>
            <a:r>
              <a:rPr lang="en-US" b="1" dirty="0" err="1"/>
              <a:t>een</a:t>
            </a:r>
            <a:r>
              <a:rPr lang="en-US" b="1" dirty="0"/>
              <a:t> [FUNCTIE] </a:t>
            </a:r>
            <a:r>
              <a:rPr lang="en-US" b="1" dirty="0" err="1"/>
              <a:t>bij</a:t>
            </a:r>
            <a:r>
              <a:rPr lang="en-US" b="1" dirty="0"/>
              <a:t> </a:t>
            </a:r>
            <a:br>
              <a:rPr lang="en-US" b="1" dirty="0"/>
            </a:br>
            <a:r>
              <a:rPr lang="en-US" b="1" dirty="0" err="1"/>
              <a:t>Voedselbank</a:t>
            </a:r>
            <a:r>
              <a:rPr lang="en-US" b="1" dirty="0"/>
              <a:t> [PLAATS]</a:t>
            </a:r>
            <a:r>
              <a:rPr lang="nl-NL" b="1" dirty="0"/>
              <a:t> </a:t>
            </a:r>
          </a:p>
          <a:p>
            <a:pPr algn="l" fontAlgn="base"/>
            <a:r>
              <a:rPr lang="en-US" b="1" dirty="0"/>
              <a:t>Wat ga je </a:t>
            </a:r>
            <a:r>
              <a:rPr lang="en-US" b="1" dirty="0" err="1"/>
              <a:t>doen</a:t>
            </a:r>
            <a:r>
              <a:rPr lang="en-US" dirty="0"/>
              <a:t>: de </a:t>
            </a:r>
            <a:r>
              <a:rPr lang="en-US" dirty="0" err="1"/>
              <a:t>functie</a:t>
            </a:r>
            <a:r>
              <a:rPr lang="en-US" dirty="0"/>
              <a:t> </a:t>
            </a:r>
            <a:r>
              <a:rPr lang="en-US" dirty="0" err="1"/>
              <a:t>inhoud</a:t>
            </a:r>
            <a:r>
              <a:rPr lang="nl-NL" dirty="0"/>
              <a:t> </a:t>
            </a:r>
          </a:p>
          <a:p>
            <a:pPr algn="l" fontAlgn="base"/>
            <a:r>
              <a:rPr lang="en-US" dirty="0"/>
              <a:t>[</a:t>
            </a:r>
            <a:r>
              <a:rPr lang="en-US" dirty="0" err="1"/>
              <a:t>hoeveel</a:t>
            </a:r>
            <a:r>
              <a:rPr lang="en-US" dirty="0"/>
              <a:t> </a:t>
            </a:r>
            <a:r>
              <a:rPr lang="en-US" dirty="0" err="1"/>
              <a:t>uur</a:t>
            </a:r>
            <a:r>
              <a:rPr lang="en-US" dirty="0"/>
              <a:t> per week]</a:t>
            </a:r>
            <a:r>
              <a:rPr lang="nl-NL" dirty="0"/>
              <a:t> </a:t>
            </a:r>
          </a:p>
          <a:p>
            <a:pPr algn="l" fontAlgn="base"/>
            <a:r>
              <a:rPr lang="en-US" b="1" dirty="0" err="1"/>
              <a:t>Solliciteer</a:t>
            </a:r>
            <a:r>
              <a:rPr lang="en-US" b="1" dirty="0"/>
              <a:t> via </a:t>
            </a:r>
            <a:r>
              <a:rPr lang="en-US" dirty="0"/>
              <a:t>[LINK WEBSITE] of scan de QR-code</a:t>
            </a:r>
            <a:r>
              <a:rPr lang="nl-NL" dirty="0"/>
              <a:t> </a:t>
            </a:r>
          </a:p>
          <a:p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89CC539-B46E-6549-3B17-7C492A134D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1293" y="6639562"/>
            <a:ext cx="2715539" cy="566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26715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toorth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80C811462B7D44B8F516CAD411CA0B" ma:contentTypeVersion="12" ma:contentTypeDescription="Een nieuw document maken." ma:contentTypeScope="" ma:versionID="fc6736adf43f4ac48ae015851d2a4036">
  <xsd:schema xmlns:xsd="http://www.w3.org/2001/XMLSchema" xmlns:xs="http://www.w3.org/2001/XMLSchema" xmlns:p="http://schemas.microsoft.com/office/2006/metadata/properties" xmlns:ns2="240c044e-7f33-453a-a822-a0062b1b2724" xmlns:ns3="fb2bee70-04d9-4edd-b870-6e3e4e805582" targetNamespace="http://schemas.microsoft.com/office/2006/metadata/properties" ma:root="true" ma:fieldsID="773ca9abdf25755befc979c714f61045" ns2:_="" ns3:_="">
    <xsd:import namespace="240c044e-7f33-453a-a822-a0062b1b2724"/>
    <xsd:import namespace="fb2bee70-04d9-4edd-b870-6e3e4e8055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0c044e-7f33-453a-a822-a0062b1b27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07b175a7-3558-4705-a554-3704c3690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2bee70-04d9-4edd-b870-6e3e4e80558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310c8c4-8021-40c6-b230-023aeafae452}" ma:internalName="TaxCatchAll" ma:showField="CatchAllData" ma:web="fb2bee70-04d9-4edd-b870-6e3e4e8055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b2bee70-04d9-4edd-b870-6e3e4e805582" xsi:nil="true"/>
    <lcf76f155ced4ddcb4097134ff3c332f xmlns="240c044e-7f33-453a-a822-a0062b1b272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FF37D36-54AF-497C-9361-8B7F2B7EAF93}"/>
</file>

<file path=customXml/itemProps2.xml><?xml version="1.0" encoding="utf-8"?>
<ds:datastoreItem xmlns:ds="http://schemas.openxmlformats.org/officeDocument/2006/customXml" ds:itemID="{9478AF46-5731-47ED-BD34-F83685108774}"/>
</file>

<file path=customXml/itemProps3.xml><?xml version="1.0" encoding="utf-8"?>
<ds:datastoreItem xmlns:ds="http://schemas.openxmlformats.org/officeDocument/2006/customXml" ds:itemID="{1A15C81F-0118-47F2-86E1-1FCC3774E076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</TotalTime>
  <Words>71</Words>
  <Application>Microsoft Macintosh PowerPoint</Application>
  <PresentationFormat>Aangepast</PresentationFormat>
  <Paragraphs>7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Walter Luykenaar</dc:creator>
  <cp:lastModifiedBy>Walter Luykenaar</cp:lastModifiedBy>
  <cp:revision>8</cp:revision>
  <dcterms:created xsi:type="dcterms:W3CDTF">2026-09-16T09:37:20Z</dcterms:created>
  <dcterms:modified xsi:type="dcterms:W3CDTF">2026-09-30T09:12:00Z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0x010100B080C811462B7D44B8F516CAD411CA0B</vt:lpwstr>
  </property>
</Properties>
</file>