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54CF2BDD-20C1-AF35-EB65-FABCA3E6E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837" y="1696591"/>
            <a:ext cx="4318000" cy="557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932" y="5345906"/>
            <a:ext cx="4230075" cy="1104952"/>
          </a:xfrm>
        </p:spPr>
        <p:txBody>
          <a:bodyPr>
            <a:normAutofit fontScale="55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293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C07B26-5061-4CFF-82E3-5D82A4C9A2B0}"/>
</file>

<file path=customXml/itemProps2.xml><?xml version="1.0" encoding="utf-8"?>
<ds:datastoreItem xmlns:ds="http://schemas.openxmlformats.org/officeDocument/2006/customXml" ds:itemID="{FD193575-28CA-40F5-A317-4EABE27BC52C}"/>
</file>

<file path=customXml/itemProps3.xml><?xml version="1.0" encoding="utf-8"?>
<ds:datastoreItem xmlns:ds="http://schemas.openxmlformats.org/officeDocument/2006/customXml" ds:itemID="{EFD18DB1-6CDF-4983-9C89-AA0FAC9E6FB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9</cp:revision>
  <dcterms:created xsi:type="dcterms:W3CDTF">2026-09-16T09:37:20Z</dcterms:created>
  <dcterms:modified xsi:type="dcterms:W3CDTF">2026-09-30T09:13:30Z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