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1D62C5DB-FB25-834B-FFF5-138E2903B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837" y="1714176"/>
            <a:ext cx="4318000" cy="557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932" y="5240396"/>
            <a:ext cx="4230075" cy="1210462"/>
          </a:xfrm>
        </p:spPr>
        <p:txBody>
          <a:bodyPr>
            <a:normAutofit fontScale="625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538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7896FB-9AE3-4C99-863D-3A87DB807BA7}"/>
</file>

<file path=customXml/itemProps2.xml><?xml version="1.0" encoding="utf-8"?>
<ds:datastoreItem xmlns:ds="http://schemas.openxmlformats.org/officeDocument/2006/customXml" ds:itemID="{9B318407-9C2A-4B4B-BCA8-70DDA759F9AB}"/>
</file>

<file path=customXml/itemProps3.xml><?xml version="1.0" encoding="utf-8"?>
<ds:datastoreItem xmlns:ds="http://schemas.openxmlformats.org/officeDocument/2006/customXml" ds:itemID="{80B63B2D-3570-4B41-A78E-B1B63C7C96E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6</cp:revision>
  <dcterms:created xsi:type="dcterms:W3CDTF">2026-09-16T09:37:20Z</dcterms:created>
  <dcterms:modified xsi:type="dcterms:W3CDTF">2026-09-30T09:07:52Z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