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31A725-C715-3F48-8960-D16AE9C29CE6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8648D-3816-1343-8DED-ADAF6EA64C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7001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 </a:t>
            </a:r>
            <a:r>
              <a:rPr lang="nl-NL" dirty="0" err="1"/>
              <a:t>koloms</a:t>
            </a:r>
            <a:r>
              <a:rPr lang="nl-NL" dirty="0"/>
              <a:t> advertentie 12cm breed): Voedselbank Nederland logo vervangen door eigen lokaal logo.</a:t>
            </a:r>
          </a:p>
          <a:p>
            <a:r>
              <a:rPr lang="nl-NL" dirty="0"/>
              <a:t>Tekstkader vergroten voor zover tekst lang is en logo verschuiven naar beneden, daarna “snijtekens” aanbrengen.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8648D-3816-1343-8DED-ADAF6EA64CD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7074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9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690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0762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335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8499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36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975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70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3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19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632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A039C7-21FC-F541-A4A0-60C505DA0B8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DF23FC-451D-F447-8991-1F9CD5A52C7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8557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35FEF7D7-F6C0-92C4-315D-CA7A79DF7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837" y="1731760"/>
            <a:ext cx="4318000" cy="557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8E9EBEE-7EBE-6845-546E-44A7BCB47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8762" y="4800598"/>
            <a:ext cx="4230075" cy="1459522"/>
          </a:xfrm>
        </p:spPr>
        <p:txBody>
          <a:bodyPr>
            <a:normAutofit fontScale="70000" lnSpcReduction="20000"/>
          </a:bodyPr>
          <a:lstStyle/>
          <a:p>
            <a:pPr algn="l" fontAlgn="base">
              <a:lnSpc>
                <a:spcPct val="120000"/>
              </a:lnSpc>
            </a:pPr>
            <a:r>
              <a:rPr lang="en-US" b="1" dirty="0" err="1"/>
              <a:t>Wij</a:t>
            </a:r>
            <a:r>
              <a:rPr lang="en-US" b="1" dirty="0"/>
              <a:t> </a:t>
            </a:r>
            <a:r>
              <a:rPr lang="en-US" b="1" dirty="0" err="1"/>
              <a:t>zoeken</a:t>
            </a:r>
            <a:r>
              <a:rPr lang="en-US" b="1" dirty="0"/>
              <a:t> </a:t>
            </a:r>
            <a:r>
              <a:rPr lang="en-US" b="1" dirty="0" err="1"/>
              <a:t>een</a:t>
            </a:r>
            <a:r>
              <a:rPr lang="en-US" b="1" dirty="0"/>
              <a:t> [FUNCTIE] </a:t>
            </a:r>
            <a:r>
              <a:rPr lang="en-US" b="1" dirty="0" err="1"/>
              <a:t>bij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 err="1"/>
              <a:t>Voedselbank</a:t>
            </a:r>
            <a:r>
              <a:rPr lang="en-US" b="1" dirty="0"/>
              <a:t> [PLAATS]</a:t>
            </a:r>
            <a:r>
              <a:rPr lang="nl-NL" b="1" dirty="0"/>
              <a:t> </a:t>
            </a:r>
          </a:p>
          <a:p>
            <a:pPr algn="l" fontAlgn="base"/>
            <a:r>
              <a:rPr lang="en-US" b="1" dirty="0"/>
              <a:t>Wat ga je </a:t>
            </a:r>
            <a:r>
              <a:rPr lang="en-US" b="1" dirty="0" err="1"/>
              <a:t>doen</a:t>
            </a:r>
            <a:r>
              <a:rPr lang="en-US" dirty="0"/>
              <a:t>: de </a:t>
            </a:r>
            <a:r>
              <a:rPr lang="en-US" dirty="0" err="1"/>
              <a:t>functie</a:t>
            </a:r>
            <a:r>
              <a:rPr lang="en-US" dirty="0"/>
              <a:t> </a:t>
            </a:r>
            <a:r>
              <a:rPr lang="en-US" dirty="0" err="1"/>
              <a:t>inhoud</a:t>
            </a:r>
            <a:r>
              <a:rPr lang="nl-NL" dirty="0"/>
              <a:t> </a:t>
            </a:r>
          </a:p>
          <a:p>
            <a:pPr algn="l" fontAlgn="base"/>
            <a:r>
              <a:rPr lang="en-US" dirty="0"/>
              <a:t>[</a:t>
            </a:r>
            <a:r>
              <a:rPr lang="en-US" dirty="0" err="1"/>
              <a:t>hoeveel</a:t>
            </a:r>
            <a:r>
              <a:rPr lang="en-US" dirty="0"/>
              <a:t> </a:t>
            </a:r>
            <a:r>
              <a:rPr lang="en-US" dirty="0" err="1"/>
              <a:t>uur</a:t>
            </a:r>
            <a:r>
              <a:rPr lang="en-US" dirty="0"/>
              <a:t> per week]</a:t>
            </a:r>
            <a:r>
              <a:rPr lang="nl-NL" dirty="0"/>
              <a:t> </a:t>
            </a:r>
          </a:p>
          <a:p>
            <a:pPr algn="l" fontAlgn="base"/>
            <a:r>
              <a:rPr lang="en-US" b="1" dirty="0" err="1"/>
              <a:t>Solliciteer</a:t>
            </a:r>
            <a:r>
              <a:rPr lang="en-US" b="1" dirty="0"/>
              <a:t> via </a:t>
            </a:r>
            <a:r>
              <a:rPr lang="en-US" dirty="0"/>
              <a:t>[LINK WEBSITE] of scan de QR-code</a:t>
            </a:r>
            <a:r>
              <a:rPr lang="nl-NL" dirty="0"/>
              <a:t> </a:t>
            </a:r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89CC539-B46E-6549-3B17-7C492A134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8538" y="6639562"/>
            <a:ext cx="2715539" cy="56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671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31D2BD-F902-4E78-964C-0F7BF157F13F}"/>
</file>

<file path=customXml/itemProps2.xml><?xml version="1.0" encoding="utf-8"?>
<ds:datastoreItem xmlns:ds="http://schemas.openxmlformats.org/officeDocument/2006/customXml" ds:itemID="{73884B0E-5DAE-4EE0-9916-E284DAA99776}"/>
</file>

<file path=customXml/itemProps3.xml><?xml version="1.0" encoding="utf-8"?>
<ds:datastoreItem xmlns:ds="http://schemas.openxmlformats.org/officeDocument/2006/customXml" ds:itemID="{46602DC2-DC50-44E8-B368-0CC579FDCE7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71</Words>
  <Application>Microsoft Macintosh PowerPoint</Application>
  <PresentationFormat>Aangepast</PresentationFormat>
  <Paragraphs>7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6</cp:revision>
  <dcterms:created xsi:type="dcterms:W3CDTF">2026-09-16T09:37:20Z</dcterms:created>
  <dcterms:modified xsi:type="dcterms:W3CDTF">2026-09-30T09:16:08Z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