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52" d="100"/>
          <a:sy n="52" d="100"/>
        </p:scale>
        <p:origin x="3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D12DC-F0AD-2B4D-996B-99F1BF7BA3DD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E653F-D975-9942-B659-3D2F449E60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9788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In plaats van het Voedselbanken Nederland logo uw eigen lokale logo!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FE653F-D975-9942-B659-3D2F449E60E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673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76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958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68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34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12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03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9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43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066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69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34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089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7C4776-FC58-D0C8-72F4-D485F324FD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1D15C1-2B1F-5054-284D-130B7BAFA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75E7A0-8DBB-4324-134F-78384CE9C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84" y="13935784"/>
            <a:ext cx="4381500" cy="9144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15D9B02A-593D-ACC4-25C3-5A7617A1C8D4}"/>
              </a:ext>
            </a:extLst>
          </p:cNvPr>
          <p:cNvSpPr txBox="1"/>
          <p:nvPr/>
        </p:nvSpPr>
        <p:spPr>
          <a:xfrm>
            <a:off x="939112" y="12727457"/>
            <a:ext cx="9316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dirty="0"/>
              <a:t>Wij zoeken een [FUNCTIE] bij de Voedselbank [PLAATS], eventueel voor [UUR] per week </a:t>
            </a:r>
          </a:p>
          <a:p>
            <a:pPr fontAlgn="base"/>
            <a:r>
              <a:rPr lang="en-US" dirty="0" err="1"/>
              <a:t>Solliciteer</a:t>
            </a:r>
            <a:r>
              <a:rPr lang="en-US" dirty="0"/>
              <a:t> via 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11E4519-1707-143B-4BCE-98DA15459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82" y="59116"/>
            <a:ext cx="10250550" cy="1252980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AC26C2F-71C1-0B01-F466-D6301EF45BD3}"/>
              </a:ext>
            </a:extLst>
          </p:cNvPr>
          <p:cNvSpPr txBox="1"/>
          <p:nvPr/>
        </p:nvSpPr>
        <p:spPr>
          <a:xfrm>
            <a:off x="2675238" y="7423836"/>
            <a:ext cx="53504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 dirty="0"/>
              <a:t>In plaats van het Voedselbanken Nederland logo uw eigen lokale logo!</a:t>
            </a:r>
          </a:p>
          <a:p>
            <a:r>
              <a:rPr lang="nl-NL" sz="1200" dirty="0"/>
              <a:t>In plaats van het Voedselbanken Nederland logo uw eigen lokale logo!</a:t>
            </a:r>
          </a:p>
        </p:txBody>
      </p:sp>
    </p:spTree>
    <p:extLst>
      <p:ext uri="{BB962C8B-B14F-4D97-AF65-F5344CB8AC3E}">
        <p14:creationId xmlns:p14="http://schemas.microsoft.com/office/powerpoint/2010/main" val="34479250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CC307C8-A561-4D9B-BDAB-45F5AE659AA6}"/>
</file>

<file path=customXml/itemProps2.xml><?xml version="1.0" encoding="utf-8"?>
<ds:datastoreItem xmlns:ds="http://schemas.openxmlformats.org/officeDocument/2006/customXml" ds:itemID="{E8B46120-677A-4F8F-8743-5DA446AD355A}"/>
</file>

<file path=customXml/itemProps3.xml><?xml version="1.0" encoding="utf-8"?>
<ds:datastoreItem xmlns:ds="http://schemas.openxmlformats.org/officeDocument/2006/customXml" ds:itemID="{1CBCBB8E-5FC0-4BA9-AEBE-CBAD88C1908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66</Words>
  <Application>Microsoft Macintosh PowerPoint</Application>
  <PresentationFormat>Aangepast</PresentationFormat>
  <Paragraphs>6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7</cp:revision>
  <dcterms:created xsi:type="dcterms:W3CDTF">2026-09-15T13:18:31Z</dcterms:created>
  <dcterms:modified xsi:type="dcterms:W3CDTF">2026-09-15T13:40:34Z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