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56" r:id="rId2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5"/>
  </p:normalViewPr>
  <p:slideViewPr>
    <p:cSldViewPr snapToGrid="0">
      <p:cViewPr varScale="1">
        <p:scale>
          <a:sx n="52" d="100"/>
          <a:sy n="52" d="100"/>
        </p:scale>
        <p:origin x="35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A3DFDD-EA8D-C640-BEC7-9D000819CAC1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6FA2E1-B46C-A846-AB91-0EA322A721C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78035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/>
              <a:t>In plaats van het Voedselbanken Nederland logo uw eigen lokale logo!</a:t>
            </a:r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6FA2E1-B46C-A846-AB91-0EA322A721C6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64342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8764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09587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>
                    <a:tint val="82000"/>
                  </a:schemeClr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82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82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39689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4345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43122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66032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8914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7143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80669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55699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3462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EE815E-C768-7B49-B534-83C52EFBF2F8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343BF0-1CB4-BB42-9CEC-929CDE0309D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60893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7C4776-FC58-D0C8-72F4-D485F324FD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B1D15C1-2B1F-5054-284D-130B7BAFA1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8375E7A0-8DBB-4324-134F-78384CE9CA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884" y="13935784"/>
            <a:ext cx="4381500" cy="914400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15D9B02A-593D-ACC4-25C3-5A7617A1C8D4}"/>
              </a:ext>
            </a:extLst>
          </p:cNvPr>
          <p:cNvSpPr txBox="1"/>
          <p:nvPr/>
        </p:nvSpPr>
        <p:spPr>
          <a:xfrm>
            <a:off x="939112" y="12727457"/>
            <a:ext cx="93169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nl-NL" dirty="0"/>
              <a:t>Wij zoeken een [FUNCTIE] bij de Voedselbank [PLAATS], eventueel voor [UUR] per week </a:t>
            </a:r>
          </a:p>
          <a:p>
            <a:pPr fontAlgn="base"/>
            <a:r>
              <a:rPr lang="en-US" dirty="0" err="1"/>
              <a:t>Solliciteer</a:t>
            </a:r>
            <a:r>
              <a:rPr lang="en-US" dirty="0"/>
              <a:t> via [LINK WEBSITE] of scan de QR-code</a:t>
            </a:r>
            <a:r>
              <a:rPr lang="nl-NL" dirty="0"/>
              <a:t> </a:t>
            </a:r>
          </a:p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81FDE63-9329-CBF6-8C0F-BE9B301410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982" y="49428"/>
            <a:ext cx="10250550" cy="1254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92508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antoorth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80C811462B7D44B8F516CAD411CA0B" ma:contentTypeVersion="12" ma:contentTypeDescription="Een nieuw document maken." ma:contentTypeScope="" ma:versionID="fc6736adf43f4ac48ae015851d2a4036">
  <xsd:schema xmlns:xsd="http://www.w3.org/2001/XMLSchema" xmlns:xs="http://www.w3.org/2001/XMLSchema" xmlns:p="http://schemas.microsoft.com/office/2006/metadata/properties" xmlns:ns2="240c044e-7f33-453a-a822-a0062b1b2724" xmlns:ns3="fb2bee70-04d9-4edd-b870-6e3e4e805582" targetNamespace="http://schemas.microsoft.com/office/2006/metadata/properties" ma:root="true" ma:fieldsID="773ca9abdf25755befc979c714f61045" ns2:_="" ns3:_="">
    <xsd:import namespace="240c044e-7f33-453a-a822-a0062b1b2724"/>
    <xsd:import namespace="fb2bee70-04d9-4edd-b870-6e3e4e8055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0c044e-7f33-453a-a822-a0062b1b27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07b175a7-3558-4705-a554-3704c36904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2bee70-04d9-4edd-b870-6e3e4e805582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310c8c4-8021-40c6-b230-023aeafae452}" ma:internalName="TaxCatchAll" ma:showField="CatchAllData" ma:web="fb2bee70-04d9-4edd-b870-6e3e4e8055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b2bee70-04d9-4edd-b870-6e3e4e805582" xsi:nil="true"/>
    <lcf76f155ced4ddcb4097134ff3c332f xmlns="240c044e-7f33-453a-a822-a0062b1b272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4799B10-6EF0-415B-A0F9-17CF0BB323D7}"/>
</file>

<file path=customXml/itemProps2.xml><?xml version="1.0" encoding="utf-8"?>
<ds:datastoreItem xmlns:ds="http://schemas.openxmlformats.org/officeDocument/2006/customXml" ds:itemID="{AA9C36E1-9E1D-4C7A-8073-59FAC613D29C}"/>
</file>

<file path=customXml/itemProps3.xml><?xml version="1.0" encoding="utf-8"?>
<ds:datastoreItem xmlns:ds="http://schemas.openxmlformats.org/officeDocument/2006/customXml" ds:itemID="{EA75808A-EBBA-4402-A98F-F5C6E42CD6D3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</TotalTime>
  <Words>42</Words>
  <Application>Microsoft Macintosh PowerPoint</Application>
  <PresentationFormat>Aangepast</PresentationFormat>
  <Paragraphs>4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Walter Luykenaar</dc:creator>
  <cp:lastModifiedBy>Walter Luykenaar</cp:lastModifiedBy>
  <cp:revision>4</cp:revision>
  <dcterms:created xsi:type="dcterms:W3CDTF">2026-09-15T13:18:31Z</dcterms:created>
  <dcterms:modified xsi:type="dcterms:W3CDTF">2026-09-15T13:40:49Z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0x010100B080C811462B7D44B8F516CAD411CA0B</vt:lpwstr>
  </property>
</Properties>
</file>