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52" d="100"/>
          <a:sy n="52" d="100"/>
        </p:scale>
        <p:origin x="23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1B9F1-7299-4847-ACAC-A711BCC8BAB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A5DBC-1D0C-8C43-9521-260B3B2EA5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2128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 plaats van het Voedselbanken Nederland logo uw eigen lokale logo!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5A5DBC-1D0C-8C43-9521-260B3B2EA55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1269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76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58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68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34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1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03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9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43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066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9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4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089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7C4776-FC58-D0C8-72F4-D485F324FD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1D15C1-2B1F-5054-284D-130B7BAFA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75E7A0-8DBB-4324-134F-78384CE9C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84" y="13935784"/>
            <a:ext cx="4381500" cy="9144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15D9B02A-593D-ACC4-25C3-5A7617A1C8D4}"/>
              </a:ext>
            </a:extLst>
          </p:cNvPr>
          <p:cNvSpPr txBox="1"/>
          <p:nvPr/>
        </p:nvSpPr>
        <p:spPr>
          <a:xfrm>
            <a:off x="939112" y="12727457"/>
            <a:ext cx="93169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2000" dirty="0"/>
              <a:t>Wij zoeken [Specialisten/Managers] bij de Voedselbank [PLAATS] </a:t>
            </a:r>
            <a:br>
              <a:rPr lang="nl-NL" sz="2000" dirty="0"/>
            </a:br>
            <a:r>
              <a:rPr lang="en-US" sz="2000" dirty="0" err="1"/>
              <a:t>Solliciteer</a:t>
            </a:r>
            <a:r>
              <a:rPr lang="en-US" sz="2000" dirty="0"/>
              <a:t> via [LINK WEBSITE] of scan de QR-code</a:t>
            </a:r>
            <a:r>
              <a:rPr lang="nl-NL" sz="2000" dirty="0"/>
              <a:t> </a:t>
            </a:r>
          </a:p>
          <a:p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AE6BE33-FFAC-4040-7E06-071403D77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410" y="59803"/>
            <a:ext cx="10169741" cy="123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250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D198E8-495E-446D-B239-746C06089008}"/>
</file>

<file path=customXml/itemProps2.xml><?xml version="1.0" encoding="utf-8"?>
<ds:datastoreItem xmlns:ds="http://schemas.openxmlformats.org/officeDocument/2006/customXml" ds:itemID="{306D8721-3F8B-4EB0-A964-3BA222A48678}"/>
</file>

<file path=customXml/itemProps3.xml><?xml version="1.0" encoding="utf-8"?>
<ds:datastoreItem xmlns:ds="http://schemas.openxmlformats.org/officeDocument/2006/customXml" ds:itemID="{4653672B-14ED-49AA-B58D-F9E8E30EECF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37</Words>
  <Application>Microsoft Macintosh PowerPoint</Application>
  <PresentationFormat>Aangepast</PresentationFormat>
  <Paragraphs>3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7</cp:revision>
  <dcterms:created xsi:type="dcterms:W3CDTF">2026-09-15T13:18:31Z</dcterms:created>
  <dcterms:modified xsi:type="dcterms:W3CDTF">2026-09-15T13:39:56Z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