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52" d="100"/>
          <a:sy n="52" d="100"/>
        </p:scale>
        <p:origin x="3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BA5EC-21B8-C641-B0E8-F8D6D400815B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FCB7B-0EDD-F04F-925A-4EA9AC9430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729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In plaats van het Voedselbanken Nederland logo uw eigen lokale logo!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FCB7B-0EDD-F04F-925A-4EA9AC94307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298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8306686-AF53-5B65-091D-D17F3955B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84" y="0"/>
            <a:ext cx="10379676" cy="1265061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dirty="0"/>
              <a:t>Wij zoeken een [FUNCTIE] bij de Voedselbank [PLAATS], eventueel voor [UUR] per week </a:t>
            </a:r>
          </a:p>
          <a:p>
            <a:pPr fontAlgn="base"/>
            <a:r>
              <a:rPr lang="en-US" dirty="0" err="1"/>
              <a:t>Solliciteer</a:t>
            </a:r>
            <a:r>
              <a:rPr lang="en-US" dirty="0"/>
              <a:t> via 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A9B7AC6-83F1-436B-ADB2-743D82CC1897}"/>
</file>

<file path=customXml/itemProps2.xml><?xml version="1.0" encoding="utf-8"?>
<ds:datastoreItem xmlns:ds="http://schemas.openxmlformats.org/officeDocument/2006/customXml" ds:itemID="{7C52A7D5-561A-4F46-9FA7-58BA317B0F56}"/>
</file>

<file path=customXml/itemProps3.xml><?xml version="1.0" encoding="utf-8"?>
<ds:datastoreItem xmlns:ds="http://schemas.openxmlformats.org/officeDocument/2006/customXml" ds:itemID="{6FDAC8A0-AB81-4530-88C6-0E813BF5C6F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42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2</cp:revision>
  <dcterms:created xsi:type="dcterms:W3CDTF">2026-09-15T13:18:31Z</dcterms:created>
  <dcterms:modified xsi:type="dcterms:W3CDTF">2026-09-15T13:40:23Z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