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73" d="100"/>
          <a:sy n="73" d="100"/>
        </p:scale>
        <p:origin x="35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2898B-3E6F-4841-A982-EAB2AEA3D32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DFBBB-AA97-5D4A-8E43-F2DA7B6CA2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501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In plaats van het Voedselbanken Nederland logo uw eigen lokale logo!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DFBBB-AA97-5D4A-8E43-F2DA7B6CA208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9221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526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11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354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63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02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434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794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098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1479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3138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007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253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ECB94-FB69-EC59-3A10-963BFB80AF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E5CA168-D82A-F34C-59A0-77ABF990EA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5FCB9D4-7EBC-5A6B-2E16-5B85217C4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12" y="9802290"/>
            <a:ext cx="3319222" cy="692707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4852F3C-DD92-4BF5-E181-F9CE1940FB0E}"/>
              </a:ext>
            </a:extLst>
          </p:cNvPr>
          <p:cNvSpPr txBox="1"/>
          <p:nvPr/>
        </p:nvSpPr>
        <p:spPr>
          <a:xfrm>
            <a:off x="690072" y="8921052"/>
            <a:ext cx="6660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sz="1400" dirty="0"/>
              <a:t>Wij zoeken een [FUNCTIE] bij de Voedselbank [PLAATS], eventueel voor</a:t>
            </a:r>
            <a:br>
              <a:rPr lang="nl-NL" sz="1400" dirty="0"/>
            </a:br>
            <a:r>
              <a:rPr lang="nl-NL" sz="1400" dirty="0"/>
              <a:t> [UUR] per week </a:t>
            </a:r>
          </a:p>
          <a:p>
            <a:pPr fontAlgn="base"/>
            <a:r>
              <a:rPr lang="en-US" sz="1400" dirty="0" err="1"/>
              <a:t>Solliciteer</a:t>
            </a:r>
            <a:r>
              <a:rPr lang="en-US" sz="1400" dirty="0"/>
              <a:t> via [LINK WEBSITE] of scan de QR-code</a:t>
            </a:r>
            <a:r>
              <a:rPr lang="nl-NL" sz="1400" dirty="0"/>
              <a:t> </a:t>
            </a:r>
          </a:p>
          <a:p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294449AC-1446-6982-C807-17714F3DD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22" y="74608"/>
            <a:ext cx="7169762" cy="870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148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F0BFD6B-D6A4-4E28-B0E8-A852F7314F73}"/>
</file>

<file path=customXml/itemProps2.xml><?xml version="1.0" encoding="utf-8"?>
<ds:datastoreItem xmlns:ds="http://schemas.openxmlformats.org/officeDocument/2006/customXml" ds:itemID="{47ED2AB0-40D9-4E55-A551-2FA5DE79181D}"/>
</file>

<file path=customXml/itemProps3.xml><?xml version="1.0" encoding="utf-8"?>
<ds:datastoreItem xmlns:ds="http://schemas.openxmlformats.org/officeDocument/2006/customXml" ds:itemID="{FEB4326A-F142-483C-BCDC-5A69412DC85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44</Words>
  <Application>Microsoft Macintosh PowerPoint</Application>
  <PresentationFormat>Aangepast</PresentationFormat>
  <Paragraphs>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4</cp:revision>
  <dcterms:created xsi:type="dcterms:W3CDTF">2026-09-15T13:18:15Z</dcterms:created>
  <dcterms:modified xsi:type="dcterms:W3CDTF">2026-09-15T13:57:02Z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