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73" d="100"/>
          <a:sy n="73" d="100"/>
        </p:scale>
        <p:origin x="356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2898B-3E6F-4841-A982-EAB2AEA3D32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2DFBBB-AA97-5D4A-8E43-F2DA7B6CA2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5010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In plaats van het Voedselbanken Nederland logo uw eigen lokale logo!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2DFBBB-AA97-5D4A-8E43-F2DA7B6CA208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19221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5263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7119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3548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636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1026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4348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7941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00988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1479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3138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0079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2532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0ECB94-FB69-EC59-3A10-963BFB80AF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E5CA168-D82A-F34C-59A0-77ABF990EA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15FCB9D4-7EBC-5A6B-2E16-5B85217C4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12" y="9802290"/>
            <a:ext cx="3319222" cy="692707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04852F3C-DD92-4BF5-E181-F9CE1940FB0E}"/>
              </a:ext>
            </a:extLst>
          </p:cNvPr>
          <p:cNvSpPr txBox="1"/>
          <p:nvPr/>
        </p:nvSpPr>
        <p:spPr>
          <a:xfrm>
            <a:off x="690072" y="8921052"/>
            <a:ext cx="6660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nl-NL" sz="1400" dirty="0"/>
              <a:t>Wij zoeken een [FUNCTIE] bij de Voedselbank [PLAATS], eventueel voor</a:t>
            </a:r>
            <a:br>
              <a:rPr lang="nl-NL" sz="1400" dirty="0"/>
            </a:br>
            <a:r>
              <a:rPr lang="nl-NL" sz="1400" dirty="0"/>
              <a:t> [UUR] per week </a:t>
            </a:r>
          </a:p>
          <a:p>
            <a:pPr fontAlgn="base"/>
            <a:r>
              <a:rPr lang="en-US" sz="1400" dirty="0" err="1"/>
              <a:t>Solliciteer</a:t>
            </a:r>
            <a:r>
              <a:rPr lang="en-US" sz="1400" dirty="0"/>
              <a:t> via [LINK WEBSITE] of scan de QR-code</a:t>
            </a:r>
            <a:r>
              <a:rPr lang="nl-NL" sz="1400" dirty="0"/>
              <a:t> </a:t>
            </a:r>
          </a:p>
          <a:p>
            <a:endParaRPr lang="nl-NL" dirty="0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250D665A-DF80-6D28-F618-38836C9D89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435" y="74608"/>
            <a:ext cx="7184254" cy="871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1484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80C811462B7D44B8F516CAD411CA0B" ma:contentTypeVersion="12" ma:contentTypeDescription="Een nieuw document maken." ma:contentTypeScope="" ma:versionID="fc6736adf43f4ac48ae015851d2a4036">
  <xsd:schema xmlns:xsd="http://www.w3.org/2001/XMLSchema" xmlns:xs="http://www.w3.org/2001/XMLSchema" xmlns:p="http://schemas.microsoft.com/office/2006/metadata/properties" xmlns:ns2="240c044e-7f33-453a-a822-a0062b1b2724" xmlns:ns3="fb2bee70-04d9-4edd-b870-6e3e4e805582" targetNamespace="http://schemas.microsoft.com/office/2006/metadata/properties" ma:root="true" ma:fieldsID="773ca9abdf25755befc979c714f61045" ns2:_="" ns3:_="">
    <xsd:import namespace="240c044e-7f33-453a-a822-a0062b1b2724"/>
    <xsd:import namespace="fb2bee70-04d9-4edd-b870-6e3e4e8055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0c044e-7f33-453a-a822-a0062b1b27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07b175a7-3558-4705-a554-3704c3690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2bee70-04d9-4edd-b870-6e3e4e80558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310c8c4-8021-40c6-b230-023aeafae452}" ma:internalName="TaxCatchAll" ma:showField="CatchAllData" ma:web="fb2bee70-04d9-4edd-b870-6e3e4e8055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b2bee70-04d9-4edd-b870-6e3e4e805582" xsi:nil="true"/>
    <lcf76f155ced4ddcb4097134ff3c332f xmlns="240c044e-7f33-453a-a822-a0062b1b272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AEA97D3-B97B-40DF-A15E-81BCACA915CE}"/>
</file>

<file path=customXml/itemProps2.xml><?xml version="1.0" encoding="utf-8"?>
<ds:datastoreItem xmlns:ds="http://schemas.openxmlformats.org/officeDocument/2006/customXml" ds:itemID="{E3FDFDAD-DFF6-476A-B8F6-EA4F8EFF3376}"/>
</file>

<file path=customXml/itemProps3.xml><?xml version="1.0" encoding="utf-8"?>
<ds:datastoreItem xmlns:ds="http://schemas.openxmlformats.org/officeDocument/2006/customXml" ds:itemID="{D906EED8-4EC0-41A2-B665-F6FDCDA7ABB1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44</Words>
  <Application>Microsoft Macintosh PowerPoint</Application>
  <PresentationFormat>Aangepast</PresentationFormat>
  <Paragraphs>4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Walter Luykenaar</dc:creator>
  <cp:lastModifiedBy>Walter Luykenaar</cp:lastModifiedBy>
  <cp:revision>5</cp:revision>
  <dcterms:created xsi:type="dcterms:W3CDTF">2026-09-15T13:18:15Z</dcterms:created>
  <dcterms:modified xsi:type="dcterms:W3CDTF">2026-09-15T13:58:01Z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0x010100B080C811462B7D44B8F516CAD411CA0B</vt:lpwstr>
  </property>
</Properties>
</file>