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898B-3E6F-4841-A982-EAB2AEA3D32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DFBBB-AA97-5D4A-8E43-F2DA7B6CA2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0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In plaats van het Voedselbanken Nederland logo uw eigen lokale logo!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DFBBB-AA97-5D4A-8E43-F2DA7B6CA2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922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2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1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54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02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34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9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098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4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0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ECB94-FB69-EC59-3A10-963BFB80A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5CA168-D82A-F34C-59A0-77ABF990E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6156C6B-8DAF-9066-C465-D3666F15E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40" y="35170"/>
            <a:ext cx="7259269" cy="883312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5FCB9D4-7EBC-5A6B-2E16-5B85217C4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42" y="9802290"/>
            <a:ext cx="3319222" cy="6927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852F3C-DD92-4BF5-E181-F9CE1940FB0E}"/>
              </a:ext>
            </a:extLst>
          </p:cNvPr>
          <p:cNvSpPr txBox="1"/>
          <p:nvPr/>
        </p:nvSpPr>
        <p:spPr>
          <a:xfrm>
            <a:off x="690072" y="8921052"/>
            <a:ext cx="6414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400" dirty="0"/>
              <a:t>Wij zoeken een [FUNCTIE] bij de Voedselbank [PLAATS], eventueel voor</a:t>
            </a:r>
            <a:br>
              <a:rPr lang="nl-NL" sz="1400" dirty="0"/>
            </a:br>
            <a:r>
              <a:rPr lang="nl-NL" sz="1400" dirty="0"/>
              <a:t> [UUR] per week </a:t>
            </a:r>
          </a:p>
          <a:p>
            <a:pPr fontAlgn="base"/>
            <a:r>
              <a:rPr lang="en-US" sz="1400" dirty="0" err="1"/>
              <a:t>Solliciteer</a:t>
            </a:r>
            <a:r>
              <a:rPr lang="en-US" sz="1400" dirty="0"/>
              <a:t> via [LINK WEBSITE] of scan de QR-code</a:t>
            </a:r>
            <a:r>
              <a:rPr lang="nl-NL" sz="1400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7614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686C5A-2AFE-4DB5-A39C-11DA4DFBC71D}"/>
</file>

<file path=customXml/itemProps2.xml><?xml version="1.0" encoding="utf-8"?>
<ds:datastoreItem xmlns:ds="http://schemas.openxmlformats.org/officeDocument/2006/customXml" ds:itemID="{1071A97F-8CE7-439C-9BAB-CA1996D12A86}"/>
</file>

<file path=customXml/itemProps3.xml><?xml version="1.0" encoding="utf-8"?>
<ds:datastoreItem xmlns:ds="http://schemas.openxmlformats.org/officeDocument/2006/customXml" ds:itemID="{6A2AA9D7-4F82-4FE6-8F32-F84F68E9AC0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44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1</cp:revision>
  <dcterms:created xsi:type="dcterms:W3CDTF">2026-09-15T13:18:15Z</dcterms:created>
  <dcterms:modified xsi:type="dcterms:W3CDTF">2026-09-15T13:53:20Z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