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2898B-3E6F-4841-A982-EAB2AEA3D32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DFBBB-AA97-5D4A-8E43-F2DA7B6CA2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01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In plaats van het Voedselbanken Nederland logo uw eigen lokale logo!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DFBBB-AA97-5D4A-8E43-F2DA7B6CA20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9221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26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11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54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3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02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434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94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098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47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13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07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53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ECB94-FB69-EC59-3A10-963BFB80A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5CA168-D82A-F34C-59A0-77ABF990E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5FCB9D4-7EBC-5A6B-2E16-5B85217C4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2" y="9802290"/>
            <a:ext cx="3319222" cy="69270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4852F3C-DD92-4BF5-E181-F9CE1940FB0E}"/>
              </a:ext>
            </a:extLst>
          </p:cNvPr>
          <p:cNvSpPr txBox="1"/>
          <p:nvPr/>
        </p:nvSpPr>
        <p:spPr>
          <a:xfrm>
            <a:off x="690072" y="8921052"/>
            <a:ext cx="666030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1400" dirty="0"/>
              <a:t>Wij zoeken [Specialisten/Managers] bij de Voedselbank [PLAATS] </a:t>
            </a:r>
          </a:p>
          <a:p>
            <a:pPr fontAlgn="base"/>
            <a:r>
              <a:rPr lang="en-US" sz="1400" dirty="0" err="1"/>
              <a:t>Solliciteer</a:t>
            </a:r>
            <a:r>
              <a:rPr lang="en-US" sz="1400" dirty="0"/>
              <a:t> via [LINK WEBSITE] of scan de QR-code</a:t>
            </a:r>
            <a:r>
              <a:rPr lang="nl-NL" sz="1400" dirty="0"/>
              <a:t> </a:t>
            </a:r>
          </a:p>
          <a:p>
            <a:endParaRPr lang="nl-NL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66B1F10-EDDC-262A-AEF1-8C4A9187A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23" y="74608"/>
            <a:ext cx="7155352" cy="868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148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DA25F9F-DAE7-42FA-8E72-FCF8948465EB}"/>
</file>

<file path=customXml/itemProps2.xml><?xml version="1.0" encoding="utf-8"?>
<ds:datastoreItem xmlns:ds="http://schemas.openxmlformats.org/officeDocument/2006/customXml" ds:itemID="{07D34B14-596F-4FFE-B3DE-8B19F03083E9}"/>
</file>

<file path=customXml/itemProps3.xml><?xml version="1.0" encoding="utf-8"?>
<ds:datastoreItem xmlns:ds="http://schemas.openxmlformats.org/officeDocument/2006/customXml" ds:itemID="{84E43B45-A4F9-451A-90CC-9B01BC21E14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36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6</cp:revision>
  <dcterms:created xsi:type="dcterms:W3CDTF">2026-09-15T13:18:15Z</dcterms:created>
  <dcterms:modified xsi:type="dcterms:W3CDTF">2026-09-15T13:59:43Z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